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286" r:id="rId3"/>
    <p:sldId id="319" r:id="rId4"/>
    <p:sldId id="312" r:id="rId5"/>
    <p:sldId id="318" r:id="rId6"/>
    <p:sldId id="313" r:id="rId7"/>
    <p:sldId id="314" r:id="rId8"/>
    <p:sldId id="315" r:id="rId9"/>
    <p:sldId id="316" r:id="rId10"/>
    <p:sldId id="390" r:id="rId11"/>
    <p:sldId id="349" r:id="rId12"/>
    <p:sldId id="293" r:id="rId13"/>
    <p:sldId id="294" r:id="rId14"/>
    <p:sldId id="304" r:id="rId15"/>
    <p:sldId id="393" r:id="rId16"/>
    <p:sldId id="386" r:id="rId17"/>
    <p:sldId id="362" r:id="rId18"/>
    <p:sldId id="317" r:id="rId19"/>
    <p:sldId id="350" r:id="rId20"/>
    <p:sldId id="360" r:id="rId21"/>
    <p:sldId id="356" r:id="rId22"/>
    <p:sldId id="359" r:id="rId23"/>
    <p:sldId id="361" r:id="rId24"/>
    <p:sldId id="355" r:id="rId25"/>
    <p:sldId id="357" r:id="rId26"/>
    <p:sldId id="358" r:id="rId27"/>
    <p:sldId id="363" r:id="rId28"/>
    <p:sldId id="364" r:id="rId29"/>
    <p:sldId id="365" r:id="rId30"/>
    <p:sldId id="389" r:id="rId31"/>
    <p:sldId id="353" r:id="rId32"/>
    <p:sldId id="375" r:id="rId33"/>
    <p:sldId id="374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384" r:id="rId43"/>
    <p:sldId id="385" r:id="rId44"/>
    <p:sldId id="391" r:id="rId45"/>
    <p:sldId id="354" r:id="rId46"/>
    <p:sldId id="370" r:id="rId47"/>
    <p:sldId id="373" r:id="rId48"/>
    <p:sldId id="371" r:id="rId49"/>
    <p:sldId id="372" r:id="rId50"/>
    <p:sldId id="388" r:id="rId51"/>
    <p:sldId id="351" r:id="rId52"/>
    <p:sldId id="367" r:id="rId53"/>
    <p:sldId id="368" r:id="rId54"/>
    <p:sldId id="369" r:id="rId5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5120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D4D4D"/>
    <a:srgbClr val="B8C5DA"/>
    <a:srgbClr val="333399"/>
    <a:srgbClr val="000066"/>
    <a:srgbClr val="00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639AD4-9786-4389-B81A-4268365803FE}" v="7" dt="2021-07-30T04:06:11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6390" autoAdjust="0"/>
  </p:normalViewPr>
  <p:slideViewPr>
    <p:cSldViewPr>
      <p:cViewPr varScale="1">
        <p:scale>
          <a:sx n="103" d="100"/>
          <a:sy n="103" d="100"/>
        </p:scale>
        <p:origin x="114" y="312"/>
      </p:cViewPr>
      <p:guideLst>
        <p:guide orient="horz" pos="2160"/>
        <p:guide pos="5120"/>
        <p:guide pos="3840"/>
      </p:guideLst>
    </p:cSldViewPr>
  </p:slideViewPr>
  <p:outlineViewPr>
    <p:cViewPr>
      <p:scale>
        <a:sx n="33" d="100"/>
        <a:sy n="33" d="100"/>
      </p:scale>
      <p:origin x="48" y="41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8C639AD4-9786-4389-B81A-4268365803FE}"/>
    <pc:docChg chg="custSel addSld delSld modSld sldOrd modMainMaster">
      <pc:chgData name="Tom Fiddaman" userId="a58d4e45-b57a-467f-b586-4e74a974bf07" providerId="ADAL" clId="{8C639AD4-9786-4389-B81A-4268365803FE}" dt="2021-07-30T04:07:57.417" v="616" actId="20577"/>
      <pc:docMkLst>
        <pc:docMk/>
      </pc:docMkLst>
      <pc:sldChg chg="modSp mod">
        <pc:chgData name="Tom Fiddaman" userId="a58d4e45-b57a-467f-b586-4e74a974bf07" providerId="ADAL" clId="{8C639AD4-9786-4389-B81A-4268365803FE}" dt="2021-07-29T22:49:59.624" v="518"/>
        <pc:sldMkLst>
          <pc:docMk/>
          <pc:sldMk cId="1267668925" sldId="286"/>
        </pc:sldMkLst>
        <pc:spChg chg="mod">
          <ac:chgData name="Tom Fiddaman" userId="a58d4e45-b57a-467f-b586-4e74a974bf07" providerId="ADAL" clId="{8C639AD4-9786-4389-B81A-4268365803FE}" dt="2021-07-29T22:49:59.624" v="518"/>
          <ac:spMkLst>
            <pc:docMk/>
            <pc:sldMk cId="1267668925" sldId="286"/>
            <ac:spMk id="3" creationId="{00000000-0000-0000-0000-000000000000}"/>
          </ac:spMkLst>
        </pc:spChg>
      </pc:sldChg>
      <pc:sldChg chg="ord">
        <pc:chgData name="Tom Fiddaman" userId="a58d4e45-b57a-467f-b586-4e74a974bf07" providerId="ADAL" clId="{8C639AD4-9786-4389-B81A-4268365803FE}" dt="2021-07-29T22:58:24.265" v="532"/>
        <pc:sldMkLst>
          <pc:docMk/>
          <pc:sldMk cId="115808519" sldId="293"/>
        </pc:sldMkLst>
      </pc:sldChg>
      <pc:sldChg chg="ord">
        <pc:chgData name="Tom Fiddaman" userId="a58d4e45-b57a-467f-b586-4e74a974bf07" providerId="ADAL" clId="{8C639AD4-9786-4389-B81A-4268365803FE}" dt="2021-07-29T22:58:24.265" v="532"/>
        <pc:sldMkLst>
          <pc:docMk/>
          <pc:sldMk cId="134146102" sldId="294"/>
        </pc:sldMkLst>
      </pc:sldChg>
      <pc:sldChg chg="ord">
        <pc:chgData name="Tom Fiddaman" userId="a58d4e45-b57a-467f-b586-4e74a974bf07" providerId="ADAL" clId="{8C639AD4-9786-4389-B81A-4268365803FE}" dt="2021-07-29T22:58:24.265" v="532"/>
        <pc:sldMkLst>
          <pc:docMk/>
          <pc:sldMk cId="1210012236" sldId="304"/>
        </pc:sldMkLst>
      </pc:sldChg>
      <pc:sldChg chg="del">
        <pc:chgData name="Tom Fiddaman" userId="a58d4e45-b57a-467f-b586-4e74a974bf07" providerId="ADAL" clId="{8C639AD4-9786-4389-B81A-4268365803FE}" dt="2021-07-29T20:23:17.154" v="342" actId="47"/>
        <pc:sldMkLst>
          <pc:docMk/>
          <pc:sldMk cId="503080330" sldId="311"/>
        </pc:sldMkLst>
      </pc:sldChg>
      <pc:sldChg chg="addSp modSp mod">
        <pc:chgData name="Tom Fiddaman" userId="a58d4e45-b57a-467f-b586-4e74a974bf07" providerId="ADAL" clId="{8C639AD4-9786-4389-B81A-4268365803FE}" dt="2021-07-30T03:59:19.264" v="602" actId="1076"/>
        <pc:sldMkLst>
          <pc:docMk/>
          <pc:sldMk cId="2409864252" sldId="312"/>
        </pc:sldMkLst>
        <pc:spChg chg="mod">
          <ac:chgData name="Tom Fiddaman" userId="a58d4e45-b57a-467f-b586-4e74a974bf07" providerId="ADAL" clId="{8C639AD4-9786-4389-B81A-4268365803FE}" dt="2021-07-29T22:57:58.912" v="521" actId="20577"/>
          <ac:spMkLst>
            <pc:docMk/>
            <pc:sldMk cId="2409864252" sldId="312"/>
            <ac:spMk id="2" creationId="{00000000-0000-0000-0000-000000000000}"/>
          </ac:spMkLst>
        </pc:spChg>
        <pc:picChg chg="add mod">
          <ac:chgData name="Tom Fiddaman" userId="a58d4e45-b57a-467f-b586-4e74a974bf07" providerId="ADAL" clId="{8C639AD4-9786-4389-B81A-4268365803FE}" dt="2021-07-30T03:59:19.264" v="602" actId="1076"/>
          <ac:picMkLst>
            <pc:docMk/>
            <pc:sldMk cId="2409864252" sldId="312"/>
            <ac:picMk id="4" creationId="{9E3D3DA8-5249-44B0-9510-589A9EE70C62}"/>
          </ac:picMkLst>
        </pc:picChg>
      </pc:sldChg>
      <pc:sldChg chg="addSp modSp mod">
        <pc:chgData name="Tom Fiddaman" userId="a58d4e45-b57a-467f-b586-4e74a974bf07" providerId="ADAL" clId="{8C639AD4-9786-4389-B81A-4268365803FE}" dt="2021-07-29T20:08:00.495" v="319" actId="1076"/>
        <pc:sldMkLst>
          <pc:docMk/>
          <pc:sldMk cId="455611811" sldId="314"/>
        </pc:sldMkLst>
        <pc:spChg chg="add mod">
          <ac:chgData name="Tom Fiddaman" userId="a58d4e45-b57a-467f-b586-4e74a974bf07" providerId="ADAL" clId="{8C639AD4-9786-4389-B81A-4268365803FE}" dt="2021-07-29T20:08:00.495" v="319" actId="1076"/>
          <ac:spMkLst>
            <pc:docMk/>
            <pc:sldMk cId="455611811" sldId="314"/>
            <ac:spMk id="6" creationId="{3762A9A1-4D9F-4563-A45B-176479B87237}"/>
          </ac:spMkLst>
        </pc:spChg>
        <pc:spChg chg="add mod">
          <ac:chgData name="Tom Fiddaman" userId="a58d4e45-b57a-467f-b586-4e74a974bf07" providerId="ADAL" clId="{8C639AD4-9786-4389-B81A-4268365803FE}" dt="2021-07-29T20:07:49.607" v="317" actId="1076"/>
          <ac:spMkLst>
            <pc:docMk/>
            <pc:sldMk cId="455611811" sldId="314"/>
            <ac:spMk id="9" creationId="{8E41A83C-E5AC-4DCE-BB89-3C4BE897C9F3}"/>
          </ac:spMkLst>
        </pc:spChg>
      </pc:sldChg>
      <pc:sldChg chg="modSp mod">
        <pc:chgData name="Tom Fiddaman" userId="a58d4e45-b57a-467f-b586-4e74a974bf07" providerId="ADAL" clId="{8C639AD4-9786-4389-B81A-4268365803FE}" dt="2021-07-29T20:09:37.874" v="338" actId="207"/>
        <pc:sldMkLst>
          <pc:docMk/>
          <pc:sldMk cId="3977445798" sldId="315"/>
        </pc:sldMkLst>
        <pc:spChg chg="mod">
          <ac:chgData name="Tom Fiddaman" userId="a58d4e45-b57a-467f-b586-4e74a974bf07" providerId="ADAL" clId="{8C639AD4-9786-4389-B81A-4268365803FE}" dt="2021-07-29T20:08:41.672" v="323" actId="20577"/>
          <ac:spMkLst>
            <pc:docMk/>
            <pc:sldMk cId="3977445798" sldId="315"/>
            <ac:spMk id="6" creationId="{00000000-0000-0000-0000-000000000000}"/>
          </ac:spMkLst>
        </pc:spChg>
        <pc:spChg chg="mod">
          <ac:chgData name="Tom Fiddaman" userId="a58d4e45-b57a-467f-b586-4e74a974bf07" providerId="ADAL" clId="{8C639AD4-9786-4389-B81A-4268365803FE}" dt="2021-07-29T20:09:07.825" v="337" actId="20577"/>
          <ac:spMkLst>
            <pc:docMk/>
            <pc:sldMk cId="3977445798" sldId="315"/>
            <ac:spMk id="7" creationId="{00000000-0000-0000-0000-000000000000}"/>
          </ac:spMkLst>
        </pc:spChg>
        <pc:spChg chg="mod">
          <ac:chgData name="Tom Fiddaman" userId="a58d4e45-b57a-467f-b586-4e74a974bf07" providerId="ADAL" clId="{8C639AD4-9786-4389-B81A-4268365803FE}" dt="2021-07-29T20:09:37.874" v="338" actId="207"/>
          <ac:spMkLst>
            <pc:docMk/>
            <pc:sldMk cId="3977445798" sldId="315"/>
            <ac:spMk id="9" creationId="{00000000-0000-0000-0000-000000000000}"/>
          </ac:spMkLst>
        </pc:spChg>
      </pc:sldChg>
      <pc:sldChg chg="addSp delSp modSp mod">
        <pc:chgData name="Tom Fiddaman" userId="a58d4e45-b57a-467f-b586-4e74a974bf07" providerId="ADAL" clId="{8C639AD4-9786-4389-B81A-4268365803FE}" dt="2021-07-29T21:59:36.306" v="349" actId="14100"/>
        <pc:sldMkLst>
          <pc:docMk/>
          <pc:sldMk cId="3857315721" sldId="316"/>
        </pc:sldMkLst>
        <pc:spChg chg="mod">
          <ac:chgData name="Tom Fiddaman" userId="a58d4e45-b57a-467f-b586-4e74a974bf07" providerId="ADAL" clId="{8C639AD4-9786-4389-B81A-4268365803FE}" dt="2021-07-29T21:59:29.585" v="348" actId="1076"/>
          <ac:spMkLst>
            <pc:docMk/>
            <pc:sldMk cId="3857315721" sldId="316"/>
            <ac:spMk id="2" creationId="{00000000-0000-0000-0000-000000000000}"/>
          </ac:spMkLst>
        </pc:spChg>
        <pc:picChg chg="del">
          <ac:chgData name="Tom Fiddaman" userId="a58d4e45-b57a-467f-b586-4e74a974bf07" providerId="ADAL" clId="{8C639AD4-9786-4389-B81A-4268365803FE}" dt="2021-07-29T21:59:02.460" v="343" actId="478"/>
          <ac:picMkLst>
            <pc:docMk/>
            <pc:sldMk cId="3857315721" sldId="316"/>
            <ac:picMk id="3" creationId="{00000000-0000-0000-0000-000000000000}"/>
          </ac:picMkLst>
        </pc:picChg>
        <pc:picChg chg="add mod ord">
          <ac:chgData name="Tom Fiddaman" userId="a58d4e45-b57a-467f-b586-4e74a974bf07" providerId="ADAL" clId="{8C639AD4-9786-4389-B81A-4268365803FE}" dt="2021-07-29T21:59:36.306" v="349" actId="14100"/>
          <ac:picMkLst>
            <pc:docMk/>
            <pc:sldMk cId="3857315721" sldId="316"/>
            <ac:picMk id="7" creationId="{D68436C7-A0D1-4288-9D31-C86AFD0AFCEB}"/>
          </ac:picMkLst>
        </pc:picChg>
        <pc:cxnChg chg="del">
          <ac:chgData name="Tom Fiddaman" userId="a58d4e45-b57a-467f-b586-4e74a974bf07" providerId="ADAL" clId="{8C639AD4-9786-4389-B81A-4268365803FE}" dt="2021-07-29T21:59:02.460" v="343" actId="478"/>
          <ac:cxnSpMkLst>
            <pc:docMk/>
            <pc:sldMk cId="3857315721" sldId="316"/>
            <ac:cxnSpMk id="5" creationId="{00000000-0000-0000-0000-000000000000}"/>
          </ac:cxnSpMkLst>
        </pc:cxnChg>
        <pc:cxnChg chg="del">
          <ac:chgData name="Tom Fiddaman" userId="a58d4e45-b57a-467f-b586-4e74a974bf07" providerId="ADAL" clId="{8C639AD4-9786-4389-B81A-4268365803FE}" dt="2021-07-29T21:59:02.460" v="343" actId="478"/>
          <ac:cxnSpMkLst>
            <pc:docMk/>
            <pc:sldMk cId="3857315721" sldId="316"/>
            <ac:cxnSpMk id="6" creationId="{00000000-0000-0000-0000-000000000000}"/>
          </ac:cxnSpMkLst>
        </pc:cxnChg>
        <pc:cxnChg chg="del">
          <ac:chgData name="Tom Fiddaman" userId="a58d4e45-b57a-467f-b586-4e74a974bf07" providerId="ADAL" clId="{8C639AD4-9786-4389-B81A-4268365803FE}" dt="2021-07-29T21:59:02.460" v="343" actId="478"/>
          <ac:cxnSpMkLst>
            <pc:docMk/>
            <pc:sldMk cId="3857315721" sldId="316"/>
            <ac:cxnSpMk id="8" creationId="{00000000-0000-0000-0000-000000000000}"/>
          </ac:cxnSpMkLst>
        </pc:cxnChg>
      </pc:sldChg>
      <pc:sldChg chg="modSp mod">
        <pc:chgData name="Tom Fiddaman" userId="a58d4e45-b57a-467f-b586-4e74a974bf07" providerId="ADAL" clId="{8C639AD4-9786-4389-B81A-4268365803FE}" dt="2021-07-29T19:47:51.289" v="66" actId="20577"/>
        <pc:sldMkLst>
          <pc:docMk/>
          <pc:sldMk cId="1825456216" sldId="319"/>
        </pc:sldMkLst>
        <pc:spChg chg="mod">
          <ac:chgData name="Tom Fiddaman" userId="a58d4e45-b57a-467f-b586-4e74a974bf07" providerId="ADAL" clId="{8C639AD4-9786-4389-B81A-4268365803FE}" dt="2021-07-29T19:47:51.289" v="66" actId="20577"/>
          <ac:spMkLst>
            <pc:docMk/>
            <pc:sldMk cId="1825456216" sldId="319"/>
            <ac:spMk id="3" creationId="{00000000-0000-0000-0000-000000000000}"/>
          </ac:spMkLst>
        </pc:spChg>
      </pc:sldChg>
      <pc:sldChg chg="del">
        <pc:chgData name="Tom Fiddaman" userId="a58d4e45-b57a-467f-b586-4e74a974bf07" providerId="ADAL" clId="{8C639AD4-9786-4389-B81A-4268365803FE}" dt="2021-07-29T20:23:17.154" v="342" actId="47"/>
        <pc:sldMkLst>
          <pc:docMk/>
          <pc:sldMk cId="2643964111" sldId="338"/>
        </pc:sldMkLst>
      </pc:sldChg>
      <pc:sldChg chg="delSp modSp del mod">
        <pc:chgData name="Tom Fiddaman" userId="a58d4e45-b57a-467f-b586-4e74a974bf07" providerId="ADAL" clId="{8C639AD4-9786-4389-B81A-4268365803FE}" dt="2021-07-29T22:01:14.480" v="365" actId="47"/>
        <pc:sldMkLst>
          <pc:docMk/>
          <pc:sldMk cId="2035931147" sldId="340"/>
        </pc:sldMkLst>
        <pc:spChg chg="mod">
          <ac:chgData name="Tom Fiddaman" userId="a58d4e45-b57a-467f-b586-4e74a974bf07" providerId="ADAL" clId="{8C639AD4-9786-4389-B81A-4268365803FE}" dt="2021-07-29T20:10:19.987" v="339" actId="20577"/>
          <ac:spMkLst>
            <pc:docMk/>
            <pc:sldMk cId="2035931147" sldId="340"/>
            <ac:spMk id="4" creationId="{00000000-0000-0000-0000-000000000000}"/>
          </ac:spMkLst>
        </pc:spChg>
        <pc:spChg chg="mod">
          <ac:chgData name="Tom Fiddaman" userId="a58d4e45-b57a-467f-b586-4e74a974bf07" providerId="ADAL" clId="{8C639AD4-9786-4389-B81A-4268365803FE}" dt="2021-07-29T22:00:55.850" v="359" actId="1076"/>
          <ac:spMkLst>
            <pc:docMk/>
            <pc:sldMk cId="2035931147" sldId="340"/>
            <ac:spMk id="5" creationId="{00000000-0000-0000-0000-000000000000}"/>
          </ac:spMkLst>
        </pc:spChg>
        <pc:spChg chg="mod">
          <ac:chgData name="Tom Fiddaman" userId="a58d4e45-b57a-467f-b586-4e74a974bf07" providerId="ADAL" clId="{8C639AD4-9786-4389-B81A-4268365803FE}" dt="2021-07-29T22:00:46.642" v="358" actId="20577"/>
          <ac:spMkLst>
            <pc:docMk/>
            <pc:sldMk cId="2035931147" sldId="340"/>
            <ac:spMk id="7" creationId="{00000000-0000-0000-0000-000000000000}"/>
          </ac:spMkLst>
        </pc:spChg>
        <pc:cxnChg chg="del mod">
          <ac:chgData name="Tom Fiddaman" userId="a58d4e45-b57a-467f-b586-4e74a974bf07" providerId="ADAL" clId="{8C639AD4-9786-4389-B81A-4268365803FE}" dt="2021-07-29T22:01:00.450" v="361" actId="478"/>
          <ac:cxnSpMkLst>
            <pc:docMk/>
            <pc:sldMk cId="2035931147" sldId="340"/>
            <ac:cxnSpMk id="9" creationId="{00000000-0000-0000-0000-000000000000}"/>
          </ac:cxnSpMkLst>
        </pc:cxnChg>
        <pc:cxnChg chg="del mod">
          <ac:chgData name="Tom Fiddaman" userId="a58d4e45-b57a-467f-b586-4e74a974bf07" providerId="ADAL" clId="{8C639AD4-9786-4389-B81A-4268365803FE}" dt="2021-07-29T22:00:58.690" v="360" actId="478"/>
          <ac:cxnSpMkLst>
            <pc:docMk/>
            <pc:sldMk cId="2035931147" sldId="340"/>
            <ac:cxnSpMk id="10" creationId="{00000000-0000-0000-0000-000000000000}"/>
          </ac:cxnSpMkLst>
        </pc:cxnChg>
        <pc:cxnChg chg="del mod">
          <ac:chgData name="Tom Fiddaman" userId="a58d4e45-b57a-467f-b586-4e74a974bf07" providerId="ADAL" clId="{8C639AD4-9786-4389-B81A-4268365803FE}" dt="2021-07-29T22:01:07.371" v="364" actId="478"/>
          <ac:cxnSpMkLst>
            <pc:docMk/>
            <pc:sldMk cId="2035931147" sldId="340"/>
            <ac:cxnSpMk id="13" creationId="{00000000-0000-0000-0000-000000000000}"/>
          </ac:cxnSpMkLst>
        </pc:cxnChg>
        <pc:cxnChg chg="del mod">
          <ac:chgData name="Tom Fiddaman" userId="a58d4e45-b57a-467f-b586-4e74a974bf07" providerId="ADAL" clId="{8C639AD4-9786-4389-B81A-4268365803FE}" dt="2021-07-29T22:01:01.980" v="362" actId="478"/>
          <ac:cxnSpMkLst>
            <pc:docMk/>
            <pc:sldMk cId="2035931147" sldId="340"/>
            <ac:cxnSpMk id="15" creationId="{00000000-0000-0000-0000-000000000000}"/>
          </ac:cxnSpMkLst>
        </pc:cxnChg>
      </pc:sldChg>
      <pc:sldChg chg="del">
        <pc:chgData name="Tom Fiddaman" userId="a58d4e45-b57a-467f-b586-4e74a974bf07" providerId="ADAL" clId="{8C639AD4-9786-4389-B81A-4268365803FE}" dt="2021-07-29T20:23:17.154" v="342" actId="47"/>
        <pc:sldMkLst>
          <pc:docMk/>
          <pc:sldMk cId="203500999" sldId="346"/>
        </pc:sldMkLst>
      </pc:sldChg>
      <pc:sldChg chg="addSp modSp mod ord">
        <pc:chgData name="Tom Fiddaman" userId="a58d4e45-b57a-467f-b586-4e74a974bf07" providerId="ADAL" clId="{8C639AD4-9786-4389-B81A-4268365803FE}" dt="2021-07-30T03:59:03.592" v="598" actId="14100"/>
        <pc:sldMkLst>
          <pc:docMk/>
          <pc:sldMk cId="3558340610" sldId="349"/>
        </pc:sldMkLst>
        <pc:spChg chg="mod">
          <ac:chgData name="Tom Fiddaman" userId="a58d4e45-b57a-467f-b586-4e74a974bf07" providerId="ADAL" clId="{8C639AD4-9786-4389-B81A-4268365803FE}" dt="2021-07-29T22:58:49.368" v="554" actId="20577"/>
          <ac:spMkLst>
            <pc:docMk/>
            <pc:sldMk cId="3558340610" sldId="349"/>
            <ac:spMk id="4" creationId="{571D1E04-D61A-4224-A300-2ACE72170EEA}"/>
          </ac:spMkLst>
        </pc:spChg>
        <pc:picChg chg="add mod">
          <ac:chgData name="Tom Fiddaman" userId="a58d4e45-b57a-467f-b586-4e74a974bf07" providerId="ADAL" clId="{8C639AD4-9786-4389-B81A-4268365803FE}" dt="2021-07-30T03:59:03.592" v="598" actId="14100"/>
          <ac:picMkLst>
            <pc:docMk/>
            <pc:sldMk cId="3558340610" sldId="349"/>
            <ac:picMk id="6" creationId="{B4B78062-8FBC-4023-955F-57B432256F78}"/>
          </ac:picMkLst>
        </pc:picChg>
      </pc:sldChg>
      <pc:sldChg chg="ord">
        <pc:chgData name="Tom Fiddaman" userId="a58d4e45-b57a-467f-b586-4e74a974bf07" providerId="ADAL" clId="{8C639AD4-9786-4389-B81A-4268365803FE}" dt="2021-07-29T22:46:01.322" v="448"/>
        <pc:sldMkLst>
          <pc:docMk/>
          <pc:sldMk cId="1175789048" sldId="351"/>
        </pc:sldMkLst>
      </pc:sldChg>
      <pc:sldChg chg="modSp mod">
        <pc:chgData name="Tom Fiddaman" userId="a58d4e45-b57a-467f-b586-4e74a974bf07" providerId="ADAL" clId="{8C639AD4-9786-4389-B81A-4268365803FE}" dt="2021-07-30T04:07:57.417" v="616" actId="20577"/>
        <pc:sldMkLst>
          <pc:docMk/>
          <pc:sldMk cId="3099860182" sldId="353"/>
        </pc:sldMkLst>
        <pc:spChg chg="mod">
          <ac:chgData name="Tom Fiddaman" userId="a58d4e45-b57a-467f-b586-4e74a974bf07" providerId="ADAL" clId="{8C639AD4-9786-4389-B81A-4268365803FE}" dt="2021-07-30T04:07:57.417" v="616" actId="20577"/>
          <ac:spMkLst>
            <pc:docMk/>
            <pc:sldMk cId="3099860182" sldId="353"/>
            <ac:spMk id="3" creationId="{5DECFD3E-C968-4ECC-9959-EBF33E287570}"/>
          </ac:spMkLst>
        </pc:spChg>
      </pc:sldChg>
      <pc:sldChg chg="ord">
        <pc:chgData name="Tom Fiddaman" userId="a58d4e45-b57a-467f-b586-4e74a974bf07" providerId="ADAL" clId="{8C639AD4-9786-4389-B81A-4268365803FE}" dt="2021-07-29T22:48:08.578" v="459"/>
        <pc:sldMkLst>
          <pc:docMk/>
          <pc:sldMk cId="1279388257" sldId="354"/>
        </pc:sldMkLst>
      </pc:sldChg>
      <pc:sldChg chg="addSp delSp modSp mod">
        <pc:chgData name="Tom Fiddaman" userId="a58d4e45-b57a-467f-b586-4e74a974bf07" providerId="ADAL" clId="{8C639AD4-9786-4389-B81A-4268365803FE}" dt="2021-07-30T04:06:02.412" v="606" actId="21"/>
        <pc:sldMkLst>
          <pc:docMk/>
          <pc:sldMk cId="3731708330" sldId="360"/>
        </pc:sldMkLst>
        <pc:spChg chg="mod">
          <ac:chgData name="Tom Fiddaman" userId="a58d4e45-b57a-467f-b586-4e74a974bf07" providerId="ADAL" clId="{8C639AD4-9786-4389-B81A-4268365803FE}" dt="2021-07-29T19:54:09.439" v="162" actId="20577"/>
          <ac:spMkLst>
            <pc:docMk/>
            <pc:sldMk cId="3731708330" sldId="360"/>
            <ac:spMk id="3" creationId="{26F4234A-6F0E-4F2C-A6BB-0EF9712F13A4}"/>
          </ac:spMkLst>
        </pc:spChg>
        <pc:picChg chg="add del mod">
          <ac:chgData name="Tom Fiddaman" userId="a58d4e45-b57a-467f-b586-4e74a974bf07" providerId="ADAL" clId="{8C639AD4-9786-4389-B81A-4268365803FE}" dt="2021-07-30T04:06:02.412" v="606" actId="21"/>
          <ac:picMkLst>
            <pc:docMk/>
            <pc:sldMk cId="3731708330" sldId="360"/>
            <ac:picMk id="6" creationId="{FC341B73-E228-4A66-9CB1-389A4C2EEDB1}"/>
          </ac:picMkLst>
        </pc:picChg>
      </pc:sldChg>
      <pc:sldChg chg="modSp mod">
        <pc:chgData name="Tom Fiddaman" userId="a58d4e45-b57a-467f-b586-4e74a974bf07" providerId="ADAL" clId="{8C639AD4-9786-4389-B81A-4268365803FE}" dt="2021-07-29T22:10:19.549" v="410" actId="20577"/>
        <pc:sldMkLst>
          <pc:docMk/>
          <pc:sldMk cId="862533593" sldId="362"/>
        </pc:sldMkLst>
        <pc:spChg chg="mod">
          <ac:chgData name="Tom Fiddaman" userId="a58d4e45-b57a-467f-b586-4e74a974bf07" providerId="ADAL" clId="{8C639AD4-9786-4389-B81A-4268365803FE}" dt="2021-07-29T22:10:07.183" v="408" actId="20577"/>
          <ac:spMkLst>
            <pc:docMk/>
            <pc:sldMk cId="862533593" sldId="362"/>
            <ac:spMk id="2" creationId="{24C92A7A-5795-4994-8AA7-54230277DE2D}"/>
          </ac:spMkLst>
        </pc:spChg>
        <pc:spChg chg="mod">
          <ac:chgData name="Tom Fiddaman" userId="a58d4e45-b57a-467f-b586-4e74a974bf07" providerId="ADAL" clId="{8C639AD4-9786-4389-B81A-4268365803FE}" dt="2021-07-29T22:10:19.549" v="410" actId="20577"/>
          <ac:spMkLst>
            <pc:docMk/>
            <pc:sldMk cId="862533593" sldId="362"/>
            <ac:spMk id="3" creationId="{CE0A652B-DF32-4749-B803-ECA53C141DD2}"/>
          </ac:spMkLst>
        </pc:spChg>
      </pc:sldChg>
      <pc:sldChg chg="ord">
        <pc:chgData name="Tom Fiddaman" userId="a58d4e45-b57a-467f-b586-4e74a974bf07" providerId="ADAL" clId="{8C639AD4-9786-4389-B81A-4268365803FE}" dt="2021-07-29T22:46:01.322" v="448"/>
        <pc:sldMkLst>
          <pc:docMk/>
          <pc:sldMk cId="2587787518" sldId="367"/>
        </pc:sldMkLst>
      </pc:sldChg>
      <pc:sldChg chg="ord">
        <pc:chgData name="Tom Fiddaman" userId="a58d4e45-b57a-467f-b586-4e74a974bf07" providerId="ADAL" clId="{8C639AD4-9786-4389-B81A-4268365803FE}" dt="2021-07-29T22:46:01.322" v="448"/>
        <pc:sldMkLst>
          <pc:docMk/>
          <pc:sldMk cId="1578282762" sldId="368"/>
        </pc:sldMkLst>
      </pc:sldChg>
      <pc:sldChg chg="ord">
        <pc:chgData name="Tom Fiddaman" userId="a58d4e45-b57a-467f-b586-4e74a974bf07" providerId="ADAL" clId="{8C639AD4-9786-4389-B81A-4268365803FE}" dt="2021-07-29T22:46:01.322" v="448"/>
        <pc:sldMkLst>
          <pc:docMk/>
          <pc:sldMk cId="2358559700" sldId="369"/>
        </pc:sldMkLst>
      </pc:sldChg>
      <pc:sldChg chg="ord">
        <pc:chgData name="Tom Fiddaman" userId="a58d4e45-b57a-467f-b586-4e74a974bf07" providerId="ADAL" clId="{8C639AD4-9786-4389-B81A-4268365803FE}" dt="2021-07-29T22:48:08.578" v="459"/>
        <pc:sldMkLst>
          <pc:docMk/>
          <pc:sldMk cId="1071077232" sldId="370"/>
        </pc:sldMkLst>
      </pc:sldChg>
      <pc:sldChg chg="ord">
        <pc:chgData name="Tom Fiddaman" userId="a58d4e45-b57a-467f-b586-4e74a974bf07" providerId="ADAL" clId="{8C639AD4-9786-4389-B81A-4268365803FE}" dt="2021-07-29T22:48:08.578" v="459"/>
        <pc:sldMkLst>
          <pc:docMk/>
          <pc:sldMk cId="3643964036" sldId="371"/>
        </pc:sldMkLst>
      </pc:sldChg>
      <pc:sldChg chg="ord">
        <pc:chgData name="Tom Fiddaman" userId="a58d4e45-b57a-467f-b586-4e74a974bf07" providerId="ADAL" clId="{8C639AD4-9786-4389-B81A-4268365803FE}" dt="2021-07-29T22:48:08.578" v="459"/>
        <pc:sldMkLst>
          <pc:docMk/>
          <pc:sldMk cId="3756899858" sldId="372"/>
        </pc:sldMkLst>
      </pc:sldChg>
      <pc:sldChg chg="ord">
        <pc:chgData name="Tom Fiddaman" userId="a58d4e45-b57a-467f-b586-4e74a974bf07" providerId="ADAL" clId="{8C639AD4-9786-4389-B81A-4268365803FE}" dt="2021-07-29T22:48:08.578" v="459"/>
        <pc:sldMkLst>
          <pc:docMk/>
          <pc:sldMk cId="1926696830" sldId="373"/>
        </pc:sldMkLst>
      </pc:sldChg>
      <pc:sldChg chg="modSp mod">
        <pc:chgData name="Tom Fiddaman" userId="a58d4e45-b57a-467f-b586-4e74a974bf07" providerId="ADAL" clId="{8C639AD4-9786-4389-B81A-4268365803FE}" dt="2021-07-29T20:02:25.698" v="213" actId="20577"/>
        <pc:sldMkLst>
          <pc:docMk/>
          <pc:sldMk cId="1985348589" sldId="377"/>
        </pc:sldMkLst>
        <pc:spChg chg="mod">
          <ac:chgData name="Tom Fiddaman" userId="a58d4e45-b57a-467f-b586-4e74a974bf07" providerId="ADAL" clId="{8C639AD4-9786-4389-B81A-4268365803FE}" dt="2021-07-29T20:02:25.698" v="213" actId="20577"/>
          <ac:spMkLst>
            <pc:docMk/>
            <pc:sldMk cId="1985348589" sldId="377"/>
            <ac:spMk id="3" creationId="{507E0D1B-933A-4A6D-B9E5-9547CD97B113}"/>
          </ac:spMkLst>
        </pc:spChg>
      </pc:sldChg>
      <pc:sldChg chg="addSp modSp new mod modClrScheme chgLayout">
        <pc:chgData name="Tom Fiddaman" userId="a58d4e45-b57a-467f-b586-4e74a974bf07" providerId="ADAL" clId="{8C639AD4-9786-4389-B81A-4268365803FE}" dt="2021-07-30T04:07:05.400" v="614" actId="14100"/>
        <pc:sldMkLst>
          <pc:docMk/>
          <pc:sldMk cId="2604848735" sldId="386"/>
        </pc:sldMkLst>
        <pc:spChg chg="mod ord">
          <ac:chgData name="Tom Fiddaman" userId="a58d4e45-b57a-467f-b586-4e74a974bf07" providerId="ADAL" clId="{8C639AD4-9786-4389-B81A-4268365803FE}" dt="2021-07-29T22:58:09.838" v="530" actId="20577"/>
          <ac:spMkLst>
            <pc:docMk/>
            <pc:sldMk cId="2604848735" sldId="386"/>
            <ac:spMk id="2" creationId="{8379C4E6-C5DC-47F4-9931-A32CC01B3B1C}"/>
          </ac:spMkLst>
        </pc:spChg>
        <pc:spChg chg="add mod ord">
          <ac:chgData name="Tom Fiddaman" userId="a58d4e45-b57a-467f-b586-4e74a974bf07" providerId="ADAL" clId="{8C639AD4-9786-4389-B81A-4268365803FE}" dt="2021-07-29T19:52:50.116" v="144" actId="700"/>
          <ac:spMkLst>
            <pc:docMk/>
            <pc:sldMk cId="2604848735" sldId="386"/>
            <ac:spMk id="3" creationId="{3F554352-CA5D-4776-A08E-09A65C2F4D95}"/>
          </ac:spMkLst>
        </pc:spChg>
        <pc:picChg chg="add mod">
          <ac:chgData name="Tom Fiddaman" userId="a58d4e45-b57a-467f-b586-4e74a974bf07" providerId="ADAL" clId="{8C639AD4-9786-4389-B81A-4268365803FE}" dt="2021-07-30T04:07:05.400" v="614" actId="14100"/>
          <ac:picMkLst>
            <pc:docMk/>
            <pc:sldMk cId="2604848735" sldId="386"/>
            <ac:picMk id="5" creationId="{79191B8E-8716-46E2-8912-1169944350F8}"/>
          </ac:picMkLst>
        </pc:picChg>
      </pc:sldChg>
      <pc:sldChg chg="addSp delSp modSp new del mod ord modClrScheme chgLayout">
        <pc:chgData name="Tom Fiddaman" userId="a58d4e45-b57a-467f-b586-4e74a974bf07" providerId="ADAL" clId="{8C639AD4-9786-4389-B81A-4268365803FE}" dt="2021-07-29T22:46:04.352" v="449" actId="47"/>
        <pc:sldMkLst>
          <pc:docMk/>
          <pc:sldMk cId="2919383335" sldId="387"/>
        </pc:sldMkLst>
        <pc:spChg chg="del mod ord">
          <ac:chgData name="Tom Fiddaman" userId="a58d4e45-b57a-467f-b586-4e74a974bf07" providerId="ADAL" clId="{8C639AD4-9786-4389-B81A-4268365803FE}" dt="2021-07-29T19:55:50.367" v="164" actId="700"/>
          <ac:spMkLst>
            <pc:docMk/>
            <pc:sldMk cId="2919383335" sldId="387"/>
            <ac:spMk id="2" creationId="{735EA9A2-C991-45C9-A05F-4C4A5E5927A9}"/>
          </ac:spMkLst>
        </pc:spChg>
        <pc:spChg chg="del mod ord">
          <ac:chgData name="Tom Fiddaman" userId="a58d4e45-b57a-467f-b586-4e74a974bf07" providerId="ADAL" clId="{8C639AD4-9786-4389-B81A-4268365803FE}" dt="2021-07-29T19:55:50.367" v="164" actId="700"/>
          <ac:spMkLst>
            <pc:docMk/>
            <pc:sldMk cId="2919383335" sldId="387"/>
            <ac:spMk id="3" creationId="{E1396985-A76C-4FDE-B299-DB6EA5DF2067}"/>
          </ac:spMkLst>
        </pc:spChg>
        <pc:spChg chg="add mod ord">
          <ac:chgData name="Tom Fiddaman" userId="a58d4e45-b57a-467f-b586-4e74a974bf07" providerId="ADAL" clId="{8C639AD4-9786-4389-B81A-4268365803FE}" dt="2021-07-29T19:55:56.488" v="183" actId="20577"/>
          <ac:spMkLst>
            <pc:docMk/>
            <pc:sldMk cId="2919383335" sldId="387"/>
            <ac:spMk id="4" creationId="{612DFAFF-FDBF-483E-A435-3F0E976D318D}"/>
          </ac:spMkLst>
        </pc:spChg>
        <pc:spChg chg="add mod ord">
          <ac:chgData name="Tom Fiddaman" userId="a58d4e45-b57a-467f-b586-4e74a974bf07" providerId="ADAL" clId="{8C639AD4-9786-4389-B81A-4268365803FE}" dt="2021-07-29T19:55:50.367" v="164" actId="700"/>
          <ac:spMkLst>
            <pc:docMk/>
            <pc:sldMk cId="2919383335" sldId="387"/>
            <ac:spMk id="5" creationId="{717729B2-63A0-404A-9C99-E1D40CCBA0CC}"/>
          </ac:spMkLst>
        </pc:spChg>
      </pc:sldChg>
      <pc:sldChg chg="modSp new mod ord">
        <pc:chgData name="Tom Fiddaman" userId="a58d4e45-b57a-467f-b586-4e74a974bf07" providerId="ADAL" clId="{8C639AD4-9786-4389-B81A-4268365803FE}" dt="2021-07-29T22:59:53.047" v="565" actId="20577"/>
        <pc:sldMkLst>
          <pc:docMk/>
          <pc:sldMk cId="2445698309" sldId="388"/>
        </pc:sldMkLst>
        <pc:spChg chg="mod">
          <ac:chgData name="Tom Fiddaman" userId="a58d4e45-b57a-467f-b586-4e74a974bf07" providerId="ADAL" clId="{8C639AD4-9786-4389-B81A-4268365803FE}" dt="2021-07-29T22:59:53.047" v="565" actId="20577"/>
          <ac:spMkLst>
            <pc:docMk/>
            <pc:sldMk cId="2445698309" sldId="388"/>
            <ac:spMk id="2" creationId="{E0F0EA70-2E78-4AD9-A718-AE31C49D876B}"/>
          </ac:spMkLst>
        </pc:spChg>
      </pc:sldChg>
      <pc:sldChg chg="addSp delSp modSp new mod modClrScheme chgLayout">
        <pc:chgData name="Tom Fiddaman" userId="a58d4e45-b57a-467f-b586-4e74a974bf07" providerId="ADAL" clId="{8C639AD4-9786-4389-B81A-4268365803FE}" dt="2021-07-30T04:06:19.432" v="609" actId="14100"/>
        <pc:sldMkLst>
          <pc:docMk/>
          <pc:sldMk cId="2794509934" sldId="389"/>
        </pc:sldMkLst>
        <pc:spChg chg="mod ord">
          <ac:chgData name="Tom Fiddaman" userId="a58d4e45-b57a-467f-b586-4e74a974bf07" providerId="ADAL" clId="{8C639AD4-9786-4389-B81A-4268365803FE}" dt="2021-07-29T22:59:12.335" v="559" actId="20577"/>
          <ac:spMkLst>
            <pc:docMk/>
            <pc:sldMk cId="2794509934" sldId="389"/>
            <ac:spMk id="2" creationId="{ED022626-38DB-47D2-A983-6AE6A559DE6B}"/>
          </ac:spMkLst>
        </pc:spChg>
        <pc:spChg chg="del mod ord">
          <ac:chgData name="Tom Fiddaman" userId="a58d4e45-b57a-467f-b586-4e74a974bf07" providerId="ADAL" clId="{8C639AD4-9786-4389-B81A-4268365803FE}" dt="2021-07-29T19:57:13.139" v="201" actId="700"/>
          <ac:spMkLst>
            <pc:docMk/>
            <pc:sldMk cId="2794509934" sldId="389"/>
            <ac:spMk id="3" creationId="{8F8585BB-13ED-4C75-90FF-3573233053AC}"/>
          </ac:spMkLst>
        </pc:spChg>
        <pc:spChg chg="add mod ord">
          <ac:chgData name="Tom Fiddaman" userId="a58d4e45-b57a-467f-b586-4e74a974bf07" providerId="ADAL" clId="{8C639AD4-9786-4389-B81A-4268365803FE}" dt="2021-07-29T19:57:13.139" v="201" actId="700"/>
          <ac:spMkLst>
            <pc:docMk/>
            <pc:sldMk cId="2794509934" sldId="389"/>
            <ac:spMk id="4" creationId="{0AF38C91-3CD7-4920-93C1-1C813EAFEA02}"/>
          </ac:spMkLst>
        </pc:spChg>
        <pc:picChg chg="add mod">
          <ac:chgData name="Tom Fiddaman" userId="a58d4e45-b57a-467f-b586-4e74a974bf07" providerId="ADAL" clId="{8C639AD4-9786-4389-B81A-4268365803FE}" dt="2021-07-30T04:06:19.432" v="609" actId="14100"/>
          <ac:picMkLst>
            <pc:docMk/>
            <pc:sldMk cId="2794509934" sldId="389"/>
            <ac:picMk id="5" creationId="{6F3670C5-E9D8-49A3-A30F-3A40FDFE89EB}"/>
          </ac:picMkLst>
        </pc:picChg>
      </pc:sldChg>
      <pc:sldChg chg="addSp modSp new mod">
        <pc:chgData name="Tom Fiddaman" userId="a58d4e45-b57a-467f-b586-4e74a974bf07" providerId="ADAL" clId="{8C639AD4-9786-4389-B81A-4268365803FE}" dt="2021-07-29T22:09:38.946" v="407" actId="1076"/>
        <pc:sldMkLst>
          <pc:docMk/>
          <pc:sldMk cId="1152183552" sldId="390"/>
        </pc:sldMkLst>
        <pc:spChg chg="mod">
          <ac:chgData name="Tom Fiddaman" userId="a58d4e45-b57a-467f-b586-4e74a974bf07" providerId="ADAL" clId="{8C639AD4-9786-4389-B81A-4268365803FE}" dt="2021-07-29T22:01:29.873" v="403" actId="20577"/>
          <ac:spMkLst>
            <pc:docMk/>
            <pc:sldMk cId="1152183552" sldId="390"/>
            <ac:spMk id="2" creationId="{48E81BBD-034B-4604-9EC8-2BF2126F4129}"/>
          </ac:spMkLst>
        </pc:spChg>
        <pc:picChg chg="add mod">
          <ac:chgData name="Tom Fiddaman" userId="a58d4e45-b57a-467f-b586-4e74a974bf07" providerId="ADAL" clId="{8C639AD4-9786-4389-B81A-4268365803FE}" dt="2021-07-29T22:09:38.946" v="407" actId="1076"/>
          <ac:picMkLst>
            <pc:docMk/>
            <pc:sldMk cId="1152183552" sldId="390"/>
            <ac:picMk id="4" creationId="{11ADC634-EF26-4740-ABF3-6498F20AB26D}"/>
          </ac:picMkLst>
        </pc:picChg>
      </pc:sldChg>
      <pc:sldChg chg="addSp delSp modSp new mod ord modClrScheme chgLayout">
        <pc:chgData name="Tom Fiddaman" userId="a58d4e45-b57a-467f-b586-4e74a974bf07" providerId="ADAL" clId="{8C639AD4-9786-4389-B81A-4268365803FE}" dt="2021-07-29T22:59:26.767" v="562" actId="20577"/>
        <pc:sldMkLst>
          <pc:docMk/>
          <pc:sldMk cId="1471505438" sldId="391"/>
        </pc:sldMkLst>
        <pc:spChg chg="mod ord">
          <ac:chgData name="Tom Fiddaman" userId="a58d4e45-b57a-467f-b586-4e74a974bf07" providerId="ADAL" clId="{8C639AD4-9786-4389-B81A-4268365803FE}" dt="2021-07-29T22:59:26.767" v="562" actId="20577"/>
          <ac:spMkLst>
            <pc:docMk/>
            <pc:sldMk cId="1471505438" sldId="391"/>
            <ac:spMk id="2" creationId="{0E3E473C-2EBC-4E5A-950F-76B4D42D6256}"/>
          </ac:spMkLst>
        </pc:spChg>
        <pc:spChg chg="del mod ord">
          <ac:chgData name="Tom Fiddaman" userId="a58d4e45-b57a-467f-b586-4e74a974bf07" providerId="ADAL" clId="{8C639AD4-9786-4389-B81A-4268365803FE}" dt="2021-07-29T22:19:02.189" v="436" actId="700"/>
          <ac:spMkLst>
            <pc:docMk/>
            <pc:sldMk cId="1471505438" sldId="391"/>
            <ac:spMk id="3" creationId="{98081535-3A27-4B4D-A115-C5606F5E9666}"/>
          </ac:spMkLst>
        </pc:spChg>
        <pc:spChg chg="add mod ord">
          <ac:chgData name="Tom Fiddaman" userId="a58d4e45-b57a-467f-b586-4e74a974bf07" providerId="ADAL" clId="{8C639AD4-9786-4389-B81A-4268365803FE}" dt="2021-07-29T22:19:02.189" v="436" actId="700"/>
          <ac:spMkLst>
            <pc:docMk/>
            <pc:sldMk cId="1471505438" sldId="391"/>
            <ac:spMk id="4" creationId="{71685578-EFF0-450C-BA7C-7D9627CBCE58}"/>
          </ac:spMkLst>
        </pc:spChg>
      </pc:sldChg>
      <pc:sldChg chg="addSp delSp modSp new del mod modClrScheme chgLayout">
        <pc:chgData name="Tom Fiddaman" userId="a58d4e45-b57a-467f-b586-4e74a974bf07" providerId="ADAL" clId="{8C639AD4-9786-4389-B81A-4268365803FE}" dt="2021-07-30T03:59:12.078" v="600" actId="47"/>
        <pc:sldMkLst>
          <pc:docMk/>
          <pc:sldMk cId="167980125" sldId="392"/>
        </pc:sldMkLst>
        <pc:spChg chg="del mod ord">
          <ac:chgData name="Tom Fiddaman" userId="a58d4e45-b57a-467f-b586-4e74a974bf07" providerId="ADAL" clId="{8C639AD4-9786-4389-B81A-4268365803FE}" dt="2021-07-30T03:52:07.944" v="568" actId="700"/>
          <ac:spMkLst>
            <pc:docMk/>
            <pc:sldMk cId="167980125" sldId="392"/>
            <ac:spMk id="2" creationId="{A78D1616-17D8-4410-960A-2AAFECA26FAB}"/>
          </ac:spMkLst>
        </pc:spChg>
        <pc:spChg chg="del mod ord">
          <ac:chgData name="Tom Fiddaman" userId="a58d4e45-b57a-467f-b586-4e74a974bf07" providerId="ADAL" clId="{8C639AD4-9786-4389-B81A-4268365803FE}" dt="2021-07-30T03:52:07.944" v="568" actId="700"/>
          <ac:spMkLst>
            <pc:docMk/>
            <pc:sldMk cId="167980125" sldId="392"/>
            <ac:spMk id="3" creationId="{B6D24602-3305-4BD0-8BAF-A21D084636AA}"/>
          </ac:spMkLst>
        </pc:spChg>
        <pc:spChg chg="add mod ord">
          <ac:chgData name="Tom Fiddaman" userId="a58d4e45-b57a-467f-b586-4e74a974bf07" providerId="ADAL" clId="{8C639AD4-9786-4389-B81A-4268365803FE}" dt="2021-07-30T03:53:14.376" v="584" actId="700"/>
          <ac:spMkLst>
            <pc:docMk/>
            <pc:sldMk cId="167980125" sldId="392"/>
            <ac:spMk id="4" creationId="{82801452-CFD8-4F75-8344-FE359D9F29CC}"/>
          </ac:spMkLst>
        </pc:spChg>
        <pc:spChg chg="add del mod ord">
          <ac:chgData name="Tom Fiddaman" userId="a58d4e45-b57a-467f-b586-4e74a974bf07" providerId="ADAL" clId="{8C639AD4-9786-4389-B81A-4268365803FE}" dt="2021-07-30T03:53:14.376" v="584" actId="700"/>
          <ac:spMkLst>
            <pc:docMk/>
            <pc:sldMk cId="167980125" sldId="392"/>
            <ac:spMk id="5" creationId="{8D9E78CB-F756-476D-8B52-482B0DF7F4DA}"/>
          </ac:spMkLst>
        </pc:spChg>
        <pc:picChg chg="add del mod">
          <ac:chgData name="Tom Fiddaman" userId="a58d4e45-b57a-467f-b586-4e74a974bf07" providerId="ADAL" clId="{8C639AD4-9786-4389-B81A-4268365803FE}" dt="2021-07-30T03:59:10.062" v="599" actId="21"/>
          <ac:picMkLst>
            <pc:docMk/>
            <pc:sldMk cId="167980125" sldId="392"/>
            <ac:picMk id="7" creationId="{DE88C1DA-5752-4FA1-908A-64AC0EB8F57F}"/>
          </ac:picMkLst>
        </pc:picChg>
      </pc:sldChg>
      <pc:sldChg chg="addSp delSp modSp new del mod ord modClrScheme chgLayout">
        <pc:chgData name="Tom Fiddaman" userId="a58d4e45-b57a-467f-b586-4e74a974bf07" providerId="ADAL" clId="{8C639AD4-9786-4389-B81A-4268365803FE}" dt="2021-07-29T23:00:07.159" v="566" actId="47"/>
        <pc:sldMkLst>
          <pc:docMk/>
          <pc:sldMk cId="2810984241" sldId="392"/>
        </pc:sldMkLst>
        <pc:spChg chg="mod ord">
          <ac:chgData name="Tom Fiddaman" userId="a58d4e45-b57a-467f-b586-4e74a974bf07" providerId="ADAL" clId="{8C639AD4-9786-4389-B81A-4268365803FE}" dt="2021-07-29T22:47:27.932" v="457" actId="700"/>
          <ac:spMkLst>
            <pc:docMk/>
            <pc:sldMk cId="2810984241" sldId="392"/>
            <ac:spMk id="2" creationId="{7B5218DD-E88F-43C1-BF59-FB6F98329BA2}"/>
          </ac:spMkLst>
        </pc:spChg>
        <pc:spChg chg="del mod ord">
          <ac:chgData name="Tom Fiddaman" userId="a58d4e45-b57a-467f-b586-4e74a974bf07" providerId="ADAL" clId="{8C639AD4-9786-4389-B81A-4268365803FE}" dt="2021-07-29T22:47:27.932" v="457" actId="700"/>
          <ac:spMkLst>
            <pc:docMk/>
            <pc:sldMk cId="2810984241" sldId="392"/>
            <ac:spMk id="3" creationId="{092F1BCA-9BD5-43C1-92B7-730FD11D2A2B}"/>
          </ac:spMkLst>
        </pc:spChg>
        <pc:spChg chg="add mod ord">
          <ac:chgData name="Tom Fiddaman" userId="a58d4e45-b57a-467f-b586-4e74a974bf07" providerId="ADAL" clId="{8C639AD4-9786-4389-B81A-4268365803FE}" dt="2021-07-29T22:47:27.932" v="457" actId="700"/>
          <ac:spMkLst>
            <pc:docMk/>
            <pc:sldMk cId="2810984241" sldId="392"/>
            <ac:spMk id="4" creationId="{35915DAB-A88D-410E-AEB6-FE7E395B39C3}"/>
          </ac:spMkLst>
        </pc:spChg>
      </pc:sldChg>
      <pc:sldChg chg="addSp delSp modSp new mod">
        <pc:chgData name="Tom Fiddaman" userId="a58d4e45-b57a-467f-b586-4e74a974bf07" providerId="ADAL" clId="{8C639AD4-9786-4389-B81A-4268365803FE}" dt="2021-07-30T03:58:49.208" v="594" actId="21"/>
        <pc:sldMkLst>
          <pc:docMk/>
          <pc:sldMk cId="2752213488" sldId="393"/>
        </pc:sldMkLst>
        <pc:picChg chg="add mod">
          <ac:chgData name="Tom Fiddaman" userId="a58d4e45-b57a-467f-b586-4e74a974bf07" providerId="ADAL" clId="{8C639AD4-9786-4389-B81A-4268365803FE}" dt="2021-07-30T03:58:11.129" v="590" actId="962"/>
          <ac:picMkLst>
            <pc:docMk/>
            <pc:sldMk cId="2752213488" sldId="393"/>
            <ac:picMk id="5" creationId="{45368796-652D-4B6C-A419-6241258A0CC7}"/>
          </ac:picMkLst>
        </pc:picChg>
        <pc:picChg chg="add del mod">
          <ac:chgData name="Tom Fiddaman" userId="a58d4e45-b57a-467f-b586-4e74a974bf07" providerId="ADAL" clId="{8C639AD4-9786-4389-B81A-4268365803FE}" dt="2021-07-30T03:58:49.208" v="594" actId="21"/>
          <ac:picMkLst>
            <pc:docMk/>
            <pc:sldMk cId="2752213488" sldId="393"/>
            <ac:picMk id="7" creationId="{20082957-EF2E-4398-BD58-8375BED165C2}"/>
          </ac:picMkLst>
        </pc:picChg>
      </pc:sldChg>
      <pc:sldMasterChg chg="modSp mod">
        <pc:chgData name="Tom Fiddaman" userId="a58d4e45-b57a-467f-b586-4e74a974bf07" providerId="ADAL" clId="{8C639AD4-9786-4389-B81A-4268365803FE}" dt="2021-07-29T21:59:55.567" v="355" actId="20577"/>
        <pc:sldMasterMkLst>
          <pc:docMk/>
          <pc:sldMasterMk cId="0" sldId="2147483648"/>
        </pc:sldMasterMkLst>
        <pc:spChg chg="mod">
          <ac:chgData name="Tom Fiddaman" userId="a58d4e45-b57a-467f-b586-4e74a974bf07" providerId="ADAL" clId="{8C639AD4-9786-4389-B81A-4268365803FE}" dt="2021-07-29T21:59:55.567" v="355" actId="20577"/>
          <ac:spMkLst>
            <pc:docMk/>
            <pc:sldMasterMk cId="0" sldId="2147483648"/>
            <ac:spMk id="1042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fld id="{13CA55A9-DE89-4AE9-A5E1-A4C797CEBA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33399"/>
                </a:solidFill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  <p:pic>
        <p:nvPicPr>
          <p:cNvPr id="5124" name="Picture 12" descr="Abbrv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191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377950" y="403225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85763" y="843438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2686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1066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 dirty="0"/>
              <a:t>1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B597A77-C639-4370-A340-A71B540146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4102" name="Picture 12" descr="Abbrv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5556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312863" y="398463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3" y="844073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24298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7"/>
          <p:cNvSpPr>
            <a:spLocks noChangeArrowheads="1"/>
          </p:cNvSpPr>
          <p:nvPr/>
        </p:nvSpPr>
        <p:spPr bwMode="auto">
          <a:xfrm>
            <a:off x="5994400" y="0"/>
            <a:ext cx="61976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B8C5DA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711200" y="3962400"/>
            <a:ext cx="1036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charset="0"/>
            </a:endParaRPr>
          </a:p>
        </p:txBody>
      </p:sp>
      <p:sp>
        <p:nvSpPr>
          <p:cNvPr id="6" name="Line 1043"/>
          <p:cNvSpPr>
            <a:spLocks noChangeShapeType="1"/>
          </p:cNvSpPr>
          <p:nvPr/>
        </p:nvSpPr>
        <p:spPr bwMode="auto">
          <a:xfrm>
            <a:off x="0" y="2336800"/>
            <a:ext cx="9652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pic>
        <p:nvPicPr>
          <p:cNvPr id="7" name="Picture 1048" descr="Full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2400" y="609600"/>
            <a:ext cx="45720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045"/>
          <p:cNvSpPr>
            <a:spLocks noChangeShapeType="1"/>
          </p:cNvSpPr>
          <p:nvPr/>
        </p:nvSpPr>
        <p:spPr bwMode="auto">
          <a:xfrm>
            <a:off x="0" y="2336800"/>
            <a:ext cx="9652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400" dirty="0"/>
          </a:p>
        </p:txBody>
      </p:sp>
      <p:sp>
        <p:nvSpPr>
          <p:cNvPr id="35849" name="Rectangle 1033"/>
          <p:cNvSpPr>
            <a:spLocks noGrp="1" noChangeArrowheads="1"/>
          </p:cNvSpPr>
          <p:nvPr>
            <p:ph type="ctrTitle" sz="quarter"/>
          </p:nvPr>
        </p:nvSpPr>
        <p:spPr>
          <a:xfrm>
            <a:off x="812800" y="3733800"/>
            <a:ext cx="10464800" cy="1219200"/>
          </a:xfrm>
        </p:spPr>
        <p:txBody>
          <a:bodyPr/>
          <a:lstStyle>
            <a:lvl1pPr>
              <a:defRPr sz="3200" b="0"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0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12800" y="5334000"/>
            <a:ext cx="8534400" cy="13716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838200"/>
            <a:ext cx="2590800" cy="5372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838200"/>
            <a:ext cx="7569200" cy="5372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955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0955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711200" y="3962400"/>
            <a:ext cx="1036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 dirty="0">
              <a:latin typeface="Times New Roman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" y="6629400"/>
            <a:ext cx="6247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2"/>
                </a:solidFill>
              </a:rPr>
              <a:t>Copyright © 2021 Ventana Systems, Inc.   Ventana is a registered trademark and a registered service mark of Ventana Systems, Inc.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10845800" y="638175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C9F65A54-C510-48F9-A3ED-6FBC6DB0CBAF}" type="slidenum">
              <a:rPr lang="en-US" sz="1600">
                <a:solidFill>
                  <a:srgbClr val="333399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333399"/>
              </a:solidFill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752600"/>
            <a:ext cx="103632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 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30" name="Picture 44" descr="Abbrv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2352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MT Extra" pitchFamily="18" charset="2"/>
        <a:buChar char="o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entity.biz/download" TargetMode="External"/><Relationship Id="rId2" Type="http://schemas.openxmlformats.org/officeDocument/2006/relationships/hyperlink" Target="http://ventanasystems.com/conferenc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2895600"/>
            <a:ext cx="5886450" cy="2057400"/>
          </a:xfrm>
        </p:spPr>
        <p:txBody>
          <a:bodyPr/>
          <a:lstStyle/>
          <a:p>
            <a:r>
              <a:rPr lang="en-US" sz="4000"/>
              <a:t>Advanced Ventity</a:t>
            </a:r>
            <a:r>
              <a:rPr lang="en-US" sz="4000" dirty="0"/>
              <a:t>	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ISDC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81BBD-034B-4604-9EC8-2BF2126F4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Analogy: Relational Database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ADC634-EF26-4740-ABF3-6498F20AB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844" y="1981200"/>
            <a:ext cx="1027273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183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1D1E04-D61A-4224-A300-2ACE72170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Attributes, References &amp; Relationships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6AF3A0-C003-4C6D-8591-958EC56069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4B78062-8FBC-4023-955F-57B432256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83" y="1524000"/>
            <a:ext cx="4437529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340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Attributes &amp; References</a:t>
            </a:r>
            <a:br>
              <a:rPr lang="en-US" dirty="0"/>
            </a:br>
            <a:r>
              <a:rPr lang="en-US" dirty="0"/>
              <a:t>SupplyChain8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SupplyChainID</a:t>
            </a:r>
            <a:r>
              <a:rPr lang="en-US" dirty="0"/>
              <a:t> identifies each level</a:t>
            </a:r>
          </a:p>
          <a:p>
            <a:r>
              <a:rPr lang="en-US" dirty="0"/>
              <a:t>Customer and Supplier attributes identify each level’s partners in the chain</a:t>
            </a:r>
          </a:p>
          <a:p>
            <a:r>
              <a:rPr lang="en-US" dirty="0"/>
              <a:t>Special cases:</a:t>
            </a:r>
          </a:p>
          <a:p>
            <a:pPr lvl="1"/>
            <a:r>
              <a:rPr lang="en-US" dirty="0"/>
              <a:t>The factory doesn’t have a supplier</a:t>
            </a:r>
          </a:p>
          <a:p>
            <a:pPr lvl="1"/>
            <a:r>
              <a:rPr lang="en-US" dirty="0"/>
              <a:t>The Retailer has exogenous customer orders</a:t>
            </a:r>
          </a:p>
          <a:p>
            <a:pPr lvl="1"/>
            <a:endParaRPr lang="en-US" dirty="0"/>
          </a:p>
          <a:p>
            <a:r>
              <a:rPr lang="en-US" dirty="0"/>
              <a:t>Modify the chain = add more data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08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wanted many-to-many supplier relationships?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We’d need another Entity Type:</a:t>
            </a:r>
          </a:p>
          <a:p>
            <a:pPr lvl="1"/>
            <a:r>
              <a:rPr lang="en-US" dirty="0"/>
              <a:t>Supply chain levels to manage stock, place orders, etc.</a:t>
            </a:r>
          </a:p>
          <a:p>
            <a:pPr lvl="1"/>
            <a:r>
              <a:rPr lang="en-US" dirty="0"/>
              <a:t>Transactions to relate one level to another, keep track of orders and shipments, etc.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931805"/>
              </p:ext>
            </p:extLst>
          </p:nvPr>
        </p:nvGraphicFramePr>
        <p:xfrm>
          <a:off x="2952750" y="3505200"/>
          <a:ext cx="325755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2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SupplyChainLevelID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Inventory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Retail3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167616"/>
              </p:ext>
            </p:extLst>
          </p:nvPr>
        </p:nvGraphicFramePr>
        <p:xfrm>
          <a:off x="4895850" y="5105400"/>
          <a:ext cx="45720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TransactionID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FromLevel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ToLevel</a:t>
                      </a:r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Quantity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Trans2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Factory1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Retail3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46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another </a:t>
            </a:r>
            <a:r>
              <a:rPr lang="en-US" dirty="0" err="1"/>
              <a:t>entitytype</a:t>
            </a:r>
            <a:r>
              <a:rPr lang="en-US" dirty="0"/>
              <a:t> for the relationship?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two “things” at work:</a:t>
            </a:r>
          </a:p>
          <a:p>
            <a:pPr lvl="1"/>
            <a:r>
              <a:rPr lang="en-US" dirty="0"/>
              <a:t>The supply chain level: a self-contained firm, with inventory, staff, financials, etc.</a:t>
            </a:r>
          </a:p>
          <a:p>
            <a:pPr lvl="1"/>
            <a:r>
              <a:rPr lang="en-US" dirty="0"/>
              <a:t>The relationship between supply chain levels, with orders and shipments </a:t>
            </a:r>
            <a:r>
              <a:rPr lang="en-US" u="sng" dirty="0"/>
              <a:t>from a level to a level</a:t>
            </a:r>
          </a:p>
          <a:p>
            <a:r>
              <a:rPr lang="en-US" dirty="0"/>
              <a:t>In arrayed SD, you would notice that the firms have [level] detail, while the relationships have [</a:t>
            </a:r>
            <a:r>
              <a:rPr lang="en-US" dirty="0" err="1"/>
              <a:t>fromLevel</a:t>
            </a:r>
            <a:r>
              <a:rPr lang="en-US" dirty="0"/>
              <a:t>, </a:t>
            </a:r>
            <a:r>
              <a:rPr lang="en-US" dirty="0" err="1"/>
              <a:t>toLevel</a:t>
            </a:r>
            <a:r>
              <a:rPr lang="en-US" dirty="0"/>
              <a:t>] detail.</a:t>
            </a:r>
          </a:p>
          <a:p>
            <a:r>
              <a:rPr lang="en-US" dirty="0"/>
              <a:t>In a database, you would link a firm table to a relationship table</a:t>
            </a:r>
          </a:p>
        </p:txBody>
      </p:sp>
    </p:spTree>
    <p:extLst>
      <p:ext uri="{BB962C8B-B14F-4D97-AF65-F5344CB8AC3E}">
        <p14:creationId xmlns:p14="http://schemas.microsoft.com/office/powerpoint/2010/main" val="12100122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E13B0-9C54-4D18-998A-A39992557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5B74E-2F11-4D3E-A6CD-2EF6B8CA67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5368796-652D-4B6C-A419-6241258A0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4"/>
            <a:ext cx="12192000" cy="685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134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9C4E6-C5DC-47F4-9931-A32CC01B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54352-CA5D-4776-A08E-09A65C2F4D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9191B8E-8716-46E2-8912-116994435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84" y="1524000"/>
            <a:ext cx="452421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48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92A7A-5795-4994-8AA7-54230277D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A652B-DF32-4749-B803-ECA53C141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2 kinds of “data”:</a:t>
            </a:r>
          </a:p>
          <a:p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Entity Initialization Data, used to set up the model entities (similar to Vensim .</a:t>
            </a:r>
            <a:r>
              <a:rPr lang="en-US" dirty="0" err="1"/>
              <a:t>cin</a:t>
            </a:r>
            <a:r>
              <a:rPr lang="en-US" dirty="0"/>
              <a:t> files)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Time Series Data, used for comparison or driving model variables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533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62000"/>
            <a:ext cx="6579394" cy="253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9900" y="0"/>
            <a:ext cx="6172200" cy="762000"/>
          </a:xfrm>
        </p:spPr>
        <p:txBody>
          <a:bodyPr/>
          <a:lstStyle/>
          <a:p>
            <a:r>
              <a:rPr lang="en-US" dirty="0"/>
              <a:t>1. Entity Initialization Data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1" y="2819403"/>
            <a:ext cx="5643563" cy="3305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0" y="4895470"/>
            <a:ext cx="6858000" cy="196253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5010614" y="2667000"/>
            <a:ext cx="399586" cy="7620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</p:cNvCxnSpPr>
          <p:nvPr/>
        </p:nvCxnSpPr>
        <p:spPr>
          <a:xfrm flipH="1" flipV="1">
            <a:off x="6553200" y="4591052"/>
            <a:ext cx="533400" cy="81915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29304" y="790577"/>
            <a:ext cx="1085850" cy="354997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10468" y="2895603"/>
            <a:ext cx="1089932" cy="354997"/>
          </a:xfrm>
          <a:prstGeom prst="rect">
            <a:avLst/>
          </a:prstGeom>
          <a:solidFill>
            <a:srgbClr val="92D05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9124950" y="4969481"/>
            <a:ext cx="1085850" cy="354997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B1AFD2-0001-4519-95FB-D061E6C83E46}"/>
              </a:ext>
            </a:extLst>
          </p:cNvPr>
          <p:cNvSpPr/>
          <p:nvPr/>
        </p:nvSpPr>
        <p:spPr>
          <a:xfrm>
            <a:off x="4495800" y="1245203"/>
            <a:ext cx="685800" cy="1500190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56441C4-2537-41D4-AE95-0B011D466B31}"/>
              </a:ext>
            </a:extLst>
          </p:cNvPr>
          <p:cNvSpPr/>
          <p:nvPr/>
        </p:nvSpPr>
        <p:spPr>
          <a:xfrm>
            <a:off x="5029200" y="3318479"/>
            <a:ext cx="685800" cy="1484316"/>
          </a:xfrm>
          <a:prstGeom prst="rect">
            <a:avLst/>
          </a:prstGeom>
          <a:solidFill>
            <a:srgbClr val="FFFF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88A83AA-6994-41FB-A877-C0A1533923D7}"/>
              </a:ext>
            </a:extLst>
          </p:cNvPr>
          <p:cNvSpPr/>
          <p:nvPr/>
        </p:nvSpPr>
        <p:spPr>
          <a:xfrm>
            <a:off x="6615114" y="5392692"/>
            <a:ext cx="776287" cy="1008109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D6FBB4-2C7B-4409-8726-24D478F557A6}"/>
              </a:ext>
            </a:extLst>
          </p:cNvPr>
          <p:cNvSpPr/>
          <p:nvPr/>
        </p:nvSpPr>
        <p:spPr>
          <a:xfrm>
            <a:off x="5733586" y="3334914"/>
            <a:ext cx="819614" cy="1484316"/>
          </a:xfrm>
          <a:prstGeom prst="rect">
            <a:avLst/>
          </a:prstGeom>
          <a:solidFill>
            <a:srgbClr val="FFC000">
              <a:alpha val="3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029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F5737-75A3-461E-A05D-9F4991F58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1a. Varying the data selection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3854B0-6D68-482A-8D68-A1512F124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Sources and Sets</a:t>
            </a:r>
          </a:p>
          <a:p>
            <a:r>
              <a:rPr lang="en-US" dirty="0"/>
              <a:t>Run Control and data</a:t>
            </a:r>
          </a:p>
          <a:p>
            <a:r>
              <a:rPr lang="en-US" dirty="0"/>
              <a:t>On-the-fly data selection</a:t>
            </a:r>
          </a:p>
          <a:p>
            <a:r>
              <a:rPr lang="en-US" dirty="0"/>
              <a:t>Entity picking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5EE8F3-14AF-4956-AD22-E6C000BAE2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109" y="2590800"/>
            <a:ext cx="5001491" cy="339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0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Logistics</a:t>
            </a:r>
          </a:p>
          <a:p>
            <a:r>
              <a:rPr lang="en-US" dirty="0"/>
              <a:t>Advanced topics</a:t>
            </a:r>
          </a:p>
          <a:p>
            <a:pPr lvl="1"/>
            <a:r>
              <a:rPr lang="en-US" dirty="0"/>
              <a:t>What goes where?</a:t>
            </a:r>
          </a:p>
          <a:p>
            <a:pPr lvl="1"/>
            <a:r>
              <a:rPr lang="en-US" dirty="0"/>
              <a:t>Attributes, References &amp; Relationships</a:t>
            </a:r>
          </a:p>
          <a:p>
            <a:pPr lvl="1"/>
            <a:r>
              <a:rPr lang="en-US" dirty="0"/>
              <a:t>Data</a:t>
            </a:r>
          </a:p>
          <a:p>
            <a:pPr lvl="1"/>
            <a:r>
              <a:rPr lang="en-US" dirty="0"/>
              <a:t>GIS</a:t>
            </a:r>
          </a:p>
          <a:p>
            <a:pPr lvl="1"/>
            <a:r>
              <a:rPr lang="en-US" dirty="0"/>
              <a:t>Controls</a:t>
            </a:r>
          </a:p>
          <a:p>
            <a:pPr lvl="1"/>
            <a:r>
              <a:rPr lang="en-US" dirty="0"/>
              <a:t>Actions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68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C7817-F8BC-4E46-A3F3-DCF60D1B5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1b. Sources &amp; 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4234A-6F0E-4F2C-A6BB-0EF9712F1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7239000" cy="4457700"/>
          </a:xfrm>
        </p:spPr>
        <p:txBody>
          <a:bodyPr/>
          <a:lstStyle/>
          <a:p>
            <a:r>
              <a:rPr lang="en-US" dirty="0"/>
              <a:t>A “Source” is a single file</a:t>
            </a:r>
          </a:p>
          <a:p>
            <a:endParaRPr lang="en-US" dirty="0"/>
          </a:p>
          <a:p>
            <a:r>
              <a:rPr lang="en-US" dirty="0"/>
              <a:t>A “Set” loads multiple Sources</a:t>
            </a:r>
          </a:p>
          <a:p>
            <a:endParaRPr lang="en-US" dirty="0"/>
          </a:p>
          <a:p>
            <a:r>
              <a:rPr lang="en-US" dirty="0"/>
              <a:t>As in Vensim, order matters: the last set loaded wins in the event of a repeated element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346C0E-BF10-4420-B61A-E1E807FBB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2941" y="923731"/>
            <a:ext cx="4459060" cy="509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083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F9E81-3F11-45CA-906A-72E248EDF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1c. The Run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70789-1B05-4180-AC71-52F4CAE88B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181600" cy="4724400"/>
          </a:xfrm>
        </p:spPr>
        <p:txBody>
          <a:bodyPr/>
          <a:lstStyle/>
          <a:p>
            <a:r>
              <a:rPr lang="en-US" dirty="0"/>
              <a:t>Run Control settings determine which data sources or sets to use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115F92-0741-495D-ACFB-23F992AFC0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752600"/>
            <a:ext cx="4981575" cy="386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194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F9AB-EF88-4790-B19D-42BC0DF62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1c. On-the-fly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2DA7D-1BFD-4574-A590-7F8F1C80D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257800" cy="4457700"/>
          </a:xfrm>
        </p:spPr>
        <p:txBody>
          <a:bodyPr/>
          <a:lstStyle/>
          <a:p>
            <a:r>
              <a:rPr lang="en-US" dirty="0"/>
              <a:t>If “use active dataset” is selected in the Run Control, the radio button in the Entity Initialization Data section controls the active data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918FCF-A5AF-4D98-867A-546AF6ABA5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905000"/>
            <a:ext cx="500062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559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12BB8-128B-46CA-B1A0-FED79751D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1d. Selecting data visibility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B25C7-669F-4A9A-97D6-9B2EB3D75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4343400" cy="4457700"/>
          </a:xfrm>
        </p:spPr>
        <p:txBody>
          <a:bodyPr/>
          <a:lstStyle/>
          <a:p>
            <a:r>
              <a:rPr lang="en-US" dirty="0"/>
              <a:t>Initialization data determines which entities exist</a:t>
            </a:r>
          </a:p>
          <a:p>
            <a:r>
              <a:rPr lang="en-US" dirty="0"/>
              <a:t>The Entity Picker selects which entities are visible</a:t>
            </a:r>
          </a:p>
          <a:p>
            <a:r>
              <a:rPr lang="en-US" dirty="0"/>
              <a:t>The Results pane selects which runs are visible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134875-A2D6-4B45-A9E4-A41A23D1F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350" y="190500"/>
            <a:ext cx="7486650" cy="605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56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7B3AA-891A-479F-A1BF-0F2E04F93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Time Series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F8A27-574C-436B-8F11-6867C1AFC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Everything about Sources, Sets and selection applies</a:t>
            </a:r>
          </a:p>
          <a:p>
            <a:endParaRPr lang="en-US" dirty="0"/>
          </a:p>
          <a:p>
            <a:r>
              <a:rPr lang="en-US" dirty="0"/>
              <a:t>Formatting the data for import</a:t>
            </a:r>
          </a:p>
          <a:p>
            <a:r>
              <a:rPr lang="en-US" dirty="0"/>
              <a:t>Mapping</a:t>
            </a:r>
          </a:p>
          <a:p>
            <a:r>
              <a:rPr lang="en-US" dirty="0"/>
              <a:t>Using data</a:t>
            </a:r>
          </a:p>
        </p:txBody>
      </p:sp>
    </p:spTree>
    <p:extLst>
      <p:ext uri="{BB962C8B-B14F-4D97-AF65-F5344CB8AC3E}">
        <p14:creationId xmlns:p14="http://schemas.microsoft.com/office/powerpoint/2010/main" val="4168376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BBFC-7890-4B0F-AFD8-4046DF468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2a. Formatting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25783-F4FE-4F20-8060-D5585E2E0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Easiest to use the Help as a cookbook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CB74EF-A3B2-4381-A7F1-CFA8EDB43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14" y="2390775"/>
            <a:ext cx="10391775" cy="614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82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776FF-D880-49FB-8C42-6DDA61DD0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2b. Creating a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C6DBB-828E-46F2-84D9-38ACF1B59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the file SyntheticData.xlsx</a:t>
            </a:r>
          </a:p>
          <a:p>
            <a:r>
              <a:rPr lang="en-US" dirty="0"/>
              <a:t>Detect Source Entity Types</a:t>
            </a:r>
          </a:p>
          <a:p>
            <a:r>
              <a:rPr lang="en-US" dirty="0"/>
              <a:t>Create Data Entity Types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AB6B82-4B4C-47AE-8F0E-3A041CEAAC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9425" y="1752600"/>
            <a:ext cx="3228975" cy="971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4392AA-D321-4F6C-9DA9-780BE56D0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131" y="3200400"/>
            <a:ext cx="8229600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87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A8EF7-4288-4F92-9C72-4FC335582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2c. Viewing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2E0EA-21C0-4F35-9266-9793D20F1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4457700"/>
          </a:xfrm>
        </p:spPr>
        <p:txBody>
          <a:bodyPr/>
          <a:lstStyle/>
          <a:p>
            <a:r>
              <a:rPr lang="en-US" dirty="0"/>
              <a:t>Now you have a data entity containing the data variables.</a:t>
            </a:r>
          </a:p>
          <a:p>
            <a:r>
              <a:rPr lang="en-US" dirty="0"/>
              <a:t>There’s no diagram (though you could drag variables from the inspector to create one)</a:t>
            </a:r>
          </a:p>
          <a:p>
            <a:r>
              <a:rPr lang="en-US" dirty="0"/>
              <a:t>You can drop charts onto the diagram for viewing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222AEC-D4F1-4E5F-8621-D89F1AF28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05200"/>
            <a:ext cx="12192000" cy="25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653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D39EC-00EF-4BD0-94B1-BCBBD5D77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2d. Creating a Comparison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F9CFA-C619-4441-8A0A-C74FCDED6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752600"/>
            <a:ext cx="2971800" cy="4457700"/>
          </a:xfrm>
        </p:spPr>
        <p:txBody>
          <a:bodyPr/>
          <a:lstStyle/>
          <a:p>
            <a:r>
              <a:rPr lang="en-US" dirty="0"/>
              <a:t>Drag the data from the inspector onto a chart with the corresponding model variable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7C9BB-DDDD-4EA6-A1CE-051837A86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7672" y="1524000"/>
            <a:ext cx="8884328" cy="4855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325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A38AC-91ED-4DD5-BA58-DFD64293D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2e. Using the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60E96-ECAA-4BB0-BB66-ED18004F5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752600"/>
            <a:ext cx="5133975" cy="445770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Drag the data variable onto the </a:t>
            </a:r>
            <a:r>
              <a:rPr lang="en-US" dirty="0" err="1"/>
              <a:t>CustomerBase</a:t>
            </a:r>
            <a:r>
              <a:rPr lang="en-US" dirty="0"/>
              <a:t>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Right-click and edit the Reference to match Firm and Segment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Add an auxiliary to compute the Error as the difference between simulated Customers and the data.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FF03C1-A5BF-4943-B10B-11D4860EA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4975" y="2133600"/>
            <a:ext cx="6677025" cy="3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982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the course material folder and unzip to a convenient location</a:t>
            </a:r>
          </a:p>
          <a:p>
            <a:pPr lvl="1"/>
            <a:r>
              <a:rPr lang="en-US" dirty="0"/>
              <a:t>Source: </a:t>
            </a:r>
            <a:r>
              <a:rPr lang="en-US" dirty="0">
                <a:hlinkClick r:id="rId2"/>
              </a:rPr>
              <a:t>http://ventanasystems.com/conference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Choose a location you control, i.e. not locked by your operating system</a:t>
            </a:r>
          </a:p>
          <a:p>
            <a:endParaRPr lang="en-US" dirty="0"/>
          </a:p>
          <a:p>
            <a:r>
              <a:rPr lang="en-US" dirty="0"/>
              <a:t>Install Ventity 4.6 from </a:t>
            </a:r>
            <a:r>
              <a:rPr lang="en-US" dirty="0">
                <a:hlinkClick r:id="rId3"/>
              </a:rPr>
              <a:t>http://Ventity.biz/download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Licenses are unlocked through the end of September</a:t>
            </a:r>
          </a:p>
          <a:p>
            <a:pPr lvl="1"/>
            <a:r>
              <a:rPr lang="en-US" dirty="0"/>
              <a:t>If you have an existing 4.5, that should be fine too</a:t>
            </a:r>
          </a:p>
        </p:txBody>
      </p:sp>
    </p:spTree>
    <p:extLst>
      <p:ext uri="{BB962C8B-B14F-4D97-AF65-F5344CB8AC3E}">
        <p14:creationId xmlns:p14="http://schemas.microsoft.com/office/powerpoint/2010/main" val="18254562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22626-38DB-47D2-A983-6AE6A559D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Actions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F38C91-3CD7-4920-93C1-1C813EAFEA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6F3670C5-E9D8-49A3-A30F-3A40FDFE8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84" y="1447800"/>
            <a:ext cx="4957638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5099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CFB19-F01A-42D5-98E7-14A90261C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Add Firm Launch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CFD3E-C968-4ECC-9959-EBF33E287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Where?</a:t>
            </a:r>
          </a:p>
          <a:p>
            <a:pPr lvl="1"/>
            <a:r>
              <a:rPr lang="en-US" dirty="0"/>
              <a:t>The Model is convenient</a:t>
            </a:r>
          </a:p>
          <a:p>
            <a:pPr lvl="1"/>
            <a:r>
              <a:rPr lang="en-US" dirty="0"/>
              <a:t>The Firm[] might be an alternative</a:t>
            </a:r>
          </a:p>
          <a:p>
            <a:pPr lvl="1"/>
            <a:r>
              <a:rPr lang="en-US" dirty="0"/>
              <a:t>Putting it in the Firm is usually undesirable</a:t>
            </a:r>
            <a:r>
              <a:rPr lang="en-US"/>
              <a:t>, unless </a:t>
            </a:r>
            <a:r>
              <a:rPr lang="en-US" dirty="0"/>
              <a:t>Firms are spawning more Firms (e.g., spinoffs)</a:t>
            </a:r>
          </a:p>
          <a:p>
            <a:pPr lvl="1"/>
            <a:endParaRPr lang="en-US" dirty="0"/>
          </a:p>
          <a:p>
            <a:r>
              <a:rPr lang="en-US" dirty="0"/>
              <a:t>Parts needed</a:t>
            </a:r>
          </a:p>
          <a:p>
            <a:pPr lvl="1"/>
            <a:r>
              <a:rPr lang="en-US" dirty="0"/>
              <a:t>An Action that creates a Firm</a:t>
            </a:r>
          </a:p>
          <a:p>
            <a:pPr lvl="1"/>
            <a:r>
              <a:rPr lang="en-US" dirty="0"/>
              <a:t>A Trigger that fires the action</a:t>
            </a:r>
          </a:p>
        </p:txBody>
      </p:sp>
    </p:spTree>
    <p:extLst>
      <p:ext uri="{BB962C8B-B14F-4D97-AF65-F5344CB8AC3E}">
        <p14:creationId xmlns:p14="http://schemas.microsoft.com/office/powerpoint/2010/main" val="30998601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AF1C-CA89-4519-A01D-F38EEAEF8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5a. The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77551-37B8-4435-99A4-B4C1ACF25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372100" cy="4457700"/>
          </a:xfrm>
        </p:spPr>
        <p:txBody>
          <a:bodyPr/>
          <a:lstStyle/>
          <a:p>
            <a:r>
              <a:rPr lang="en-US" dirty="0"/>
              <a:t>Right-click the Model to make a New Action</a:t>
            </a:r>
          </a:p>
          <a:p>
            <a:endParaRPr lang="en-US" dirty="0"/>
          </a:p>
          <a:p>
            <a:r>
              <a:rPr lang="en-US" dirty="0"/>
              <a:t>Edit the result to set the name, type and quantity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9702E-39B7-4F61-BD82-FB2CE5831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3450" y="571500"/>
            <a:ext cx="2724150" cy="1714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C62064-7619-4FE6-A368-DEDC58030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2819400"/>
            <a:ext cx="499110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9452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B7263-3E08-45A4-9019-282FFC2E8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5b. The Trigger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54DAD-D5AC-42CD-9A56-A237CE973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4728448" cy="4457700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sz="2000" dirty="0"/>
              <a:t>Drag a Trigger onto the Model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Create variables to flag the event of a launch (a frequency of .001/day works since there are ~1500 days); you may want to give the base and policy runs the same random seed in the Run Control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Set the Trigger condition to the flag value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000" dirty="0"/>
              <a:t>Set the Action to point to the action created in previous step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3654DF-A8F3-4839-8AC9-07A55E920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848" y="0"/>
            <a:ext cx="6549152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F725C7-8864-49C8-B6D3-ED5630C6F808}"/>
              </a:ext>
            </a:extLst>
          </p:cNvPr>
          <p:cNvSpPr txBox="1"/>
          <p:nvPr/>
        </p:nvSpPr>
        <p:spPr>
          <a:xfrm>
            <a:off x="6324600" y="3990781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65B7D7-AF1B-42F2-B6FE-A2BA9A645E8D}"/>
              </a:ext>
            </a:extLst>
          </p:cNvPr>
          <p:cNvSpPr txBox="1"/>
          <p:nvPr/>
        </p:nvSpPr>
        <p:spPr>
          <a:xfrm>
            <a:off x="7193268" y="2743200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F28217-8E36-4298-914E-1662C74153FC}"/>
              </a:ext>
            </a:extLst>
          </p:cNvPr>
          <p:cNvSpPr txBox="1"/>
          <p:nvPr/>
        </p:nvSpPr>
        <p:spPr>
          <a:xfrm>
            <a:off x="7010400" y="5779737"/>
            <a:ext cx="38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D057E4-C73E-455A-ABE9-C0C5DF2206CA}"/>
              </a:ext>
            </a:extLst>
          </p:cNvPr>
          <p:cNvSpPr txBox="1"/>
          <p:nvPr/>
        </p:nvSpPr>
        <p:spPr>
          <a:xfrm>
            <a:off x="7010400" y="6396335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7C8AA4-0C17-4D76-9A30-7B2892542885}"/>
              </a:ext>
            </a:extLst>
          </p:cNvPr>
          <p:cNvSpPr txBox="1"/>
          <p:nvPr/>
        </p:nvSpPr>
        <p:spPr>
          <a:xfrm>
            <a:off x="10188393" y="4221613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588905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FB936-1069-429A-8C2C-DDE67B9E2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5c. Viewing Firms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EC93D-F936-4890-82B1-05638C1EC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8077200" cy="4457700"/>
          </a:xfrm>
        </p:spPr>
        <p:txBody>
          <a:bodyPr/>
          <a:lstStyle/>
          <a:p>
            <a:r>
              <a:rPr lang="en-US" dirty="0"/>
              <a:t>The new firms are hard to spot on charts, because they have no Customers</a:t>
            </a:r>
          </a:p>
          <a:p>
            <a:r>
              <a:rPr lang="en-US" dirty="0"/>
              <a:t>They’re easier to find in the Entity Picker or data tables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F9FF90-A835-44D6-85D0-946C9D21B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8775" y="1219200"/>
            <a:ext cx="2943225" cy="47910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8A4052-3D20-42CB-8A4C-05EC6A0A23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114675"/>
            <a:ext cx="3838575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6897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3E5DA-D68B-40F2-A35C-B91D79EF3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Why no customers?</a:t>
            </a:r>
            <a:br>
              <a:rPr lang="en-US" dirty="0"/>
            </a:br>
            <a:r>
              <a:rPr lang="en-US" dirty="0"/>
              <a:t>Firm Segment Entry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E0D1B-933A-4A6D-B9E5-9547CD97B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Newly-created firms aren’t active in any market Segments, i.e. they have no </a:t>
            </a:r>
            <a:r>
              <a:rPr lang="en-US" dirty="0" err="1"/>
              <a:t>CustomerBase</a:t>
            </a:r>
            <a:r>
              <a:rPr lang="en-US" dirty="0"/>
              <a:t> entities associated with them.</a:t>
            </a:r>
          </a:p>
          <a:p>
            <a:endParaRPr lang="en-US" dirty="0"/>
          </a:p>
          <a:p>
            <a:r>
              <a:rPr lang="en-US" dirty="0"/>
              <a:t>To fix this:</a:t>
            </a:r>
          </a:p>
          <a:p>
            <a:pPr lvl="1"/>
            <a:r>
              <a:rPr lang="en-US" dirty="0"/>
              <a:t>A Firm can check the </a:t>
            </a:r>
            <a:r>
              <a:rPr lang="en-US" dirty="0" err="1"/>
              <a:t>CustomerBase</a:t>
            </a:r>
            <a:r>
              <a:rPr lang="en-US" dirty="0"/>
              <a:t>[Firm] subcollection to see whether it’s active in any segments</a:t>
            </a:r>
          </a:p>
          <a:p>
            <a:pPr lvl="1"/>
            <a:r>
              <a:rPr lang="en-US" dirty="0"/>
              <a:t>If none, the Firm can run a Process List action to pick a Segment to enter.</a:t>
            </a:r>
          </a:p>
          <a:p>
            <a:pPr lvl="1"/>
            <a:r>
              <a:rPr lang="en-US" dirty="0"/>
              <a:t>The Firm messages the Segment to add a new </a:t>
            </a:r>
            <a:r>
              <a:rPr lang="en-US" dirty="0" err="1"/>
              <a:t>CustomerBase</a:t>
            </a:r>
            <a:r>
              <a:rPr lang="en-US" dirty="0"/>
              <a:t> entity with matching Firm and Segment attributes.</a:t>
            </a:r>
          </a:p>
        </p:txBody>
      </p:sp>
    </p:spTree>
    <p:extLst>
      <p:ext uri="{BB962C8B-B14F-4D97-AF65-F5344CB8AC3E}">
        <p14:creationId xmlns:p14="http://schemas.microsoft.com/office/powerpoint/2010/main" val="19853485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4C342-B773-4ADA-B8EF-AC737EE77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914400"/>
          </a:xfrm>
        </p:spPr>
        <p:txBody>
          <a:bodyPr/>
          <a:lstStyle/>
          <a:p>
            <a:r>
              <a:rPr lang="en-US" dirty="0"/>
              <a:t>6a. The Firm entry trigger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57A81-183F-4CC7-850C-8E492EFDAF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0" y="1752600"/>
            <a:ext cx="3733800" cy="4457700"/>
          </a:xfrm>
        </p:spPr>
        <p:txBody>
          <a:bodyPr/>
          <a:lstStyle/>
          <a:p>
            <a:r>
              <a:rPr lang="en-US" dirty="0"/>
              <a:t>Add a Trigger to the Firm</a:t>
            </a:r>
          </a:p>
          <a:p>
            <a:r>
              <a:rPr lang="en-US" dirty="0"/>
              <a:t>Drag </a:t>
            </a:r>
            <a:r>
              <a:rPr lang="en-US" dirty="0" err="1"/>
              <a:t>CustomerBase</a:t>
            </a:r>
            <a:r>
              <a:rPr lang="en-US" dirty="0"/>
              <a:t>[Firm].count onto the diagram</a:t>
            </a:r>
          </a:p>
          <a:p>
            <a:r>
              <a:rPr lang="en-US" dirty="0"/>
              <a:t>Set the trigger to fire when count=0</a:t>
            </a:r>
          </a:p>
          <a:p>
            <a:r>
              <a:rPr lang="en-US" dirty="0"/>
              <a:t>Leave the action blank (come back and fill it in after we create the action)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483848-F252-4B95-AFBD-BE8473CA2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7277100" cy="54864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E2F68D8-151B-49F3-88FE-51C22B42631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495800" y="3810000"/>
            <a:ext cx="685800" cy="762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1951903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E3DE0-1C12-4600-BBB3-137BB088C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6b. The Process List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2FB28-57F3-4BBA-BD9F-44B87C3F9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new action in the Firm</a:t>
            </a:r>
          </a:p>
          <a:p>
            <a:r>
              <a:rPr lang="en-US" dirty="0"/>
              <a:t>Set the Kind, Collection to Process and Sort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93A4CF-7A52-4D2E-A057-0075765EA9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7800" y="457200"/>
            <a:ext cx="2686050" cy="16097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CF0CDC-9D02-4548-A56D-99A536F46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7800" y="2381250"/>
            <a:ext cx="1847850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021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61A7637-6392-47E7-A82D-0C20F008F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3950" y="3990975"/>
            <a:ext cx="3448050" cy="2867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D36941-58A0-442F-B066-5D078B737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6c. Limiting entry to 1 segment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4B7C2-E856-46E1-A7FD-2F7C20315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28800"/>
            <a:ext cx="2590800" cy="4457700"/>
          </a:xfrm>
        </p:spPr>
        <p:txBody>
          <a:bodyPr/>
          <a:lstStyle/>
          <a:p>
            <a:r>
              <a:rPr lang="en-US" sz="1800" dirty="0"/>
              <a:t>Create a Counter stock and flow in the action</a:t>
            </a:r>
          </a:p>
          <a:p>
            <a:r>
              <a:rPr lang="en-US" sz="1800" dirty="0"/>
              <a:t>Notice that, because an action is a discrete event, the stock and flow have the same units</a:t>
            </a:r>
          </a:p>
          <a:p>
            <a:r>
              <a:rPr lang="en-US" sz="1800" dirty="0"/>
              <a:t>This stock exists only in the action, so it will count the number of iterations of the Process List loop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B7FF5E-184C-4878-AC38-75F0E53A6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424" y="1859902"/>
            <a:ext cx="4953000" cy="43148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8D5B6-0CAA-40B1-A7E1-921D850FA5D0}"/>
              </a:ext>
            </a:extLst>
          </p:cNvPr>
          <p:cNvSpPr txBox="1"/>
          <p:nvPr/>
        </p:nvSpPr>
        <p:spPr>
          <a:xfrm>
            <a:off x="8001000" y="1676400"/>
            <a:ext cx="2270448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Set the Process While field to Counter=0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1" dirty="0"/>
              <a:t>Create a trigger for Create </a:t>
            </a:r>
            <a:r>
              <a:rPr lang="en-US" sz="1800" b="1" dirty="0" err="1"/>
              <a:t>CustomerBase</a:t>
            </a:r>
            <a:r>
              <a:rPr lang="en-US" sz="1800" b="1" dirty="0"/>
              <a:t> (we’ll fill it in later)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DBC1F0-419B-45CC-89E6-60900C8C8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1320" y="-2133600"/>
            <a:ext cx="1866900" cy="534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902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AF36C-3AEB-45A0-97D6-E7891F232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6d. Creating the </a:t>
            </a:r>
            <a:r>
              <a:rPr lang="en-US" dirty="0" err="1"/>
              <a:t>CustomerBase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3C489E-0693-4272-8F12-912B7F410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Create a new action in the Segment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Name it, and set the Kind and Create type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Switch to the References tab and edit the Invoker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Change the type to Firm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C7B680-E850-41F4-ABE9-F1DE0997A1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67710"/>
            <a:ext cx="2847975" cy="16478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BDB193-D366-4322-A770-BC1C967114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562" y="4102159"/>
            <a:ext cx="1981200" cy="3086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89A5AD-B154-45D4-95EB-F09F38AD4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7787" y="4114800"/>
            <a:ext cx="1876425" cy="2400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6B2C6F-72A9-470C-B011-04D5E81E52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50" y="3169104"/>
            <a:ext cx="5048250" cy="30956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0F58C1-9038-44C7-884A-15F1DA06A514}"/>
              </a:ext>
            </a:extLst>
          </p:cNvPr>
          <p:cNvSpPr txBox="1"/>
          <p:nvPr/>
        </p:nvSpPr>
        <p:spPr>
          <a:xfrm>
            <a:off x="1042987" y="4102359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DB4530-7A3D-4722-93B1-F20898F94525}"/>
              </a:ext>
            </a:extLst>
          </p:cNvPr>
          <p:cNvSpPr txBox="1"/>
          <p:nvPr/>
        </p:nvSpPr>
        <p:spPr>
          <a:xfrm>
            <a:off x="3784259" y="3653135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81379C-036F-429B-82EF-163D3F4931B6}"/>
              </a:ext>
            </a:extLst>
          </p:cNvPr>
          <p:cNvSpPr txBox="1"/>
          <p:nvPr/>
        </p:nvSpPr>
        <p:spPr>
          <a:xfrm>
            <a:off x="5832799" y="3653134"/>
            <a:ext cx="38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F8FA57-BD49-4A74-A2A5-8588E7AF1F1F}"/>
              </a:ext>
            </a:extLst>
          </p:cNvPr>
          <p:cNvSpPr txBox="1"/>
          <p:nvPr/>
        </p:nvSpPr>
        <p:spPr>
          <a:xfrm>
            <a:off x="10881924" y="2707439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649365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Entities &amp;</a:t>
            </a:r>
            <a:br>
              <a:rPr lang="en-US" dirty="0"/>
            </a:br>
            <a:r>
              <a:rPr lang="en-US" dirty="0"/>
              <a:t>What goes where?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E3D3DA8-5249-44B0-9510-589A9EE70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84" y="1143000"/>
            <a:ext cx="421432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86425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3D8F00-BC06-493F-933E-8DE1A6FA0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550" y="2495550"/>
            <a:ext cx="8724900" cy="4133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7256D0-B3F7-4BD0-9388-E107DF0FF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6e. Define the new </a:t>
            </a:r>
            <a:r>
              <a:rPr lang="en-US" dirty="0" err="1"/>
              <a:t>CustomerBase’s</a:t>
            </a:r>
            <a:r>
              <a:rPr lang="en-US" dirty="0"/>
              <a:t> attributes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3E11FD-BC1E-46D4-B66B-42B9B4FD2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676400"/>
            <a:ext cx="10363200" cy="4457700"/>
          </a:xfrm>
        </p:spPr>
        <p:txBody>
          <a:bodyPr/>
          <a:lstStyle/>
          <a:p>
            <a:r>
              <a:rPr lang="en-US" dirty="0"/>
              <a:t>You can drag the invoker and parent ids from the inspector, or type them and use the right-click-draw-arrow method to add them to the diagram</a:t>
            </a:r>
          </a:p>
        </p:txBody>
      </p:sp>
    </p:spTree>
    <p:extLst>
      <p:ext uri="{BB962C8B-B14F-4D97-AF65-F5344CB8AC3E}">
        <p14:creationId xmlns:p14="http://schemas.microsoft.com/office/powerpoint/2010/main" val="3354205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873EE-53DE-4BEC-8D1E-1CDD3E73B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6f. Define the initial Customers stock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A4E65-6A67-4CB8-B308-74E0D11DD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4853" y="1550437"/>
            <a:ext cx="10363200" cy="4457700"/>
          </a:xfrm>
        </p:spPr>
        <p:txBody>
          <a:bodyPr/>
          <a:lstStyle/>
          <a:p>
            <a:r>
              <a:rPr lang="en-US" sz="2000" dirty="0"/>
              <a:t>This is a little tricky – if we add a nonzero numerical value, we’re creating new people</a:t>
            </a:r>
          </a:p>
          <a:p>
            <a:r>
              <a:rPr lang="en-US" sz="2000" dirty="0"/>
              <a:t>If we use 0, there’s no word of mouth for the new company</a:t>
            </a:r>
          </a:p>
          <a:p>
            <a:r>
              <a:rPr lang="en-US" sz="2000" dirty="0"/>
              <a:t>Instead, we can seed the market with a small fraction of the Potential Customer stock</a:t>
            </a:r>
          </a:p>
          <a:p>
            <a:r>
              <a:rPr lang="en-US" sz="2000" dirty="0"/>
              <a:t>We can do this by creating a cross-entity flow: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4A869-0773-4808-A8E5-BFB376907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297" y="3857625"/>
            <a:ext cx="10610850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45650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82FED-5257-49B4-82BF-A2B457192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6g. Finishing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E777C-602A-4C8C-8009-8CC3129AF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524000"/>
            <a:ext cx="10363200" cy="4457700"/>
          </a:xfrm>
        </p:spPr>
        <p:txBody>
          <a:bodyPr/>
          <a:lstStyle/>
          <a:p>
            <a:r>
              <a:rPr lang="en-US" dirty="0"/>
              <a:t>We’re almost done – we just need to define the triggers we left empty</a:t>
            </a:r>
          </a:p>
          <a:p>
            <a:r>
              <a:rPr lang="en-US" dirty="0"/>
              <a:t>It’s easy to find them in the error list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1B53FD-37AB-4B35-A457-A9EF0967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0" y="2057400"/>
            <a:ext cx="3743325" cy="18764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79992C-6B66-4A99-B4D1-0015C5678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0"/>
            <a:ext cx="4914900" cy="381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11115D-5532-438C-A38C-AEDE71657B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4181475"/>
            <a:ext cx="792480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699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7CCEA-A03D-403B-AACD-56EC3626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Done!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0AF294-8315-4A91-A63E-803B6DCE9B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5080000" cy="4114800"/>
          </a:xfrm>
        </p:spPr>
        <p:txBody>
          <a:bodyPr/>
          <a:lstStyle/>
          <a:p>
            <a:r>
              <a:rPr lang="en-US" dirty="0"/>
              <a:t>New firms now enter the market with customers and profits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B634F7-8039-4CA9-BA70-E7E541B76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000" cy="4114800"/>
          </a:xfrm>
        </p:spPr>
        <p:txBody>
          <a:bodyPr/>
          <a:lstStyle/>
          <a:p>
            <a:r>
              <a:rPr lang="en-US" sz="2000" dirty="0"/>
              <a:t>You’ll see some warnings due to lack of data for new firms – ignore, or delete the computation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F6FC32-F945-4B3A-A3C7-81A2A7D093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114675"/>
            <a:ext cx="3857625" cy="37433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DC3E7D-E9D7-4815-8D9E-3B6C8BC82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048000"/>
            <a:ext cx="7200900" cy="9715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49B155-E79F-4730-9C45-5B6BA1575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600" y="4038600"/>
            <a:ext cx="25336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36575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E473C-2EBC-4E5A-950F-76B4D42D6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Controls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85578-EFF0-450C-BA7C-7D9627CBC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0543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D46BF-31A0-434D-9A01-85B9A0C3E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Add Slider Controls &amp; Charts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9F991E-D284-4E84-9571-EAD3D59E6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should we put them?</a:t>
            </a:r>
          </a:p>
          <a:p>
            <a:pPr lvl="1"/>
            <a:r>
              <a:rPr lang="en-US" dirty="0"/>
              <a:t>The Model entity is often convenient for top-level controls</a:t>
            </a:r>
          </a:p>
          <a:p>
            <a:pPr lvl="1"/>
            <a:r>
              <a:rPr lang="en-US" dirty="0"/>
              <a:t>Detailed drill-down can live in other entities</a:t>
            </a:r>
          </a:p>
          <a:p>
            <a:r>
              <a:rPr lang="en-US" dirty="0"/>
              <a:t>Slider variables must be Constants</a:t>
            </a:r>
          </a:p>
          <a:p>
            <a:r>
              <a:rPr lang="en-US" dirty="0"/>
              <a:t>A slider affects all runs, unless “Ignore First Run” = True</a:t>
            </a:r>
          </a:p>
          <a:p>
            <a:pPr lvl="1"/>
            <a:r>
              <a:rPr lang="en-US" dirty="0"/>
              <a:t>This facilitates a nice treatment of base case vs. policy runs</a:t>
            </a:r>
          </a:p>
        </p:txBody>
      </p:sp>
    </p:spTree>
    <p:extLst>
      <p:ext uri="{BB962C8B-B14F-4D97-AF65-F5344CB8AC3E}">
        <p14:creationId xmlns:p14="http://schemas.microsoft.com/office/powerpoint/2010/main" val="12793882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C35F4-A614-4F63-A8B0-227264CCE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4a. Adding a Slider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A667D-BFE1-4B84-8A1A-299C4779A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752600"/>
            <a:ext cx="4867275" cy="4457700"/>
          </a:xfrm>
        </p:spPr>
        <p:txBody>
          <a:bodyPr/>
          <a:lstStyle/>
          <a:p>
            <a:r>
              <a:rPr lang="en-US" dirty="0"/>
              <a:t>Drag onto diagram</a:t>
            </a:r>
          </a:p>
          <a:p>
            <a:r>
              <a:rPr lang="en-US" dirty="0"/>
              <a:t>Right-click to edit</a:t>
            </a:r>
          </a:p>
          <a:p>
            <a:r>
              <a:rPr lang="en-US" dirty="0"/>
              <a:t>Choose the Bound Variable</a:t>
            </a:r>
          </a:p>
          <a:p>
            <a:r>
              <a:rPr lang="en-US" dirty="0"/>
              <a:t>Edit settings as needed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E7057B-85A3-46C6-BA6C-1ADD879F4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2075" y="1905000"/>
            <a:ext cx="7019925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772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52AC4B-BFF0-4ECF-98D3-97B4093FB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793678"/>
            <a:ext cx="9994900" cy="60643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A5BDDF8-EE4D-48AB-B807-E8EB19682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-17106"/>
            <a:ext cx="10363200" cy="914400"/>
          </a:xfrm>
        </p:spPr>
        <p:txBody>
          <a:bodyPr/>
          <a:lstStyle/>
          <a:p>
            <a:pPr algn="l"/>
            <a:r>
              <a:rPr lang="en-US" dirty="0"/>
              <a:t>4b. A possible layout</a:t>
            </a:r>
          </a:p>
        </p:txBody>
      </p:sp>
    </p:spTree>
    <p:extLst>
      <p:ext uri="{BB962C8B-B14F-4D97-AF65-F5344CB8AC3E}">
        <p14:creationId xmlns:p14="http://schemas.microsoft.com/office/powerpoint/2010/main" val="19266968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AAB35-1937-4DD8-912C-DC7F370B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4c. Base vs. Policy Runs &amp; “Ignore First Run”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19DC5-8A6A-4581-BC35-4419AA2FD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5286375" cy="4457700"/>
          </a:xfrm>
        </p:spPr>
        <p:txBody>
          <a:bodyPr/>
          <a:lstStyle/>
          <a:p>
            <a:r>
              <a:rPr lang="en-US" dirty="0"/>
              <a:t>In the Run Control, use the Duplicate button to copy the base run, and rename the new run “policy” (the new time range should match “base”)</a:t>
            </a:r>
          </a:p>
          <a:p>
            <a:r>
              <a:rPr lang="en-US" dirty="0"/>
              <a:t>For the Firm Performance sliders, set “Ignore First Run” to True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5B0C44-6217-42F6-8432-464DA64FE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775" y="1752600"/>
            <a:ext cx="8210550" cy="1476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9F7834-F6BB-4368-8A55-29D452FD5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75" y="3676650"/>
            <a:ext cx="5991225" cy="318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640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48646-6DDA-426C-AA90-07CDA84E2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4d. Setting Base to a low-key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46647-3079-4BDE-88AE-065AD6107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Run the model</a:t>
            </a:r>
          </a:p>
          <a:p>
            <a:r>
              <a:rPr lang="en-US" dirty="0"/>
              <a:t>Select View&gt;Data Styles</a:t>
            </a:r>
          </a:p>
          <a:p>
            <a:r>
              <a:rPr lang="en-US" dirty="0"/>
              <a:t>Switch to the Data Styles pane</a:t>
            </a:r>
          </a:p>
          <a:p>
            <a:r>
              <a:rPr lang="en-US" dirty="0"/>
              <a:t>Set the line style for “base” to something unobtrusive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E05E3D-9431-45CF-9F90-A0F3DEF25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733800"/>
            <a:ext cx="1981200" cy="2857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ED19F7-CD6D-498C-81C7-0DD1305DA7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710473"/>
            <a:ext cx="79438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9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Everything in an </a:t>
            </a:r>
            <a:r>
              <a:rPr lang="en-US" dirty="0" err="1"/>
              <a:t>Entitytype</a:t>
            </a:r>
            <a:r>
              <a:rPr lang="en-US" dirty="0"/>
              <a:t> shares a common level of detail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Variables belong in the </a:t>
            </a:r>
            <a:r>
              <a:rPr lang="en-US" dirty="0" err="1"/>
              <a:t>Entitytype</a:t>
            </a:r>
            <a:r>
              <a:rPr lang="en-US" dirty="0"/>
              <a:t> with the required level of detail</a:t>
            </a:r>
          </a:p>
          <a:p>
            <a:endParaRPr lang="en-US" dirty="0"/>
          </a:p>
          <a:p>
            <a:r>
              <a:rPr lang="en-US" dirty="0"/>
              <a:t>Global parameters can go in the Model (or another singleton)</a:t>
            </a:r>
          </a:p>
        </p:txBody>
      </p:sp>
    </p:spTree>
    <p:extLst>
      <p:ext uri="{BB962C8B-B14F-4D97-AF65-F5344CB8AC3E}">
        <p14:creationId xmlns:p14="http://schemas.microsoft.com/office/powerpoint/2010/main" val="1318248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0EA70-2E78-4AD9-A718-AE31C49D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COMPONENTS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6B0B9-CB32-4240-B6DB-495CD33A3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6983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3F559-62C3-420B-8B80-CDEF6B8F7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Add Financials to the Firm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EDF64-1417-499D-866E-9B8DD28D0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Price and revenue</a:t>
            </a:r>
          </a:p>
          <a:p>
            <a:r>
              <a:rPr lang="en-US" dirty="0"/>
              <a:t>Firm profit</a:t>
            </a:r>
          </a:p>
          <a:p>
            <a:r>
              <a:rPr lang="en-US" dirty="0"/>
              <a:t>Sum revenue by Firm</a:t>
            </a:r>
          </a:p>
          <a:p>
            <a:r>
              <a:rPr lang="en-US" dirty="0"/>
              <a:t>Reference the collection from the Firm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7890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B6ADB-C960-4FE4-9072-18EA566C5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3a. Adding Firm profit &amp; loss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0519ED-B177-43C6-AA01-1B9B76D021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Options</a:t>
            </a:r>
          </a:p>
          <a:p>
            <a:pPr lvl="1"/>
            <a:r>
              <a:rPr lang="en-US" dirty="0"/>
              <a:t>Build from scratch</a:t>
            </a:r>
          </a:p>
          <a:p>
            <a:pPr lvl="1"/>
            <a:r>
              <a:rPr lang="en-US" dirty="0"/>
              <a:t>Import a component (recommended)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EA0C29-1424-4C67-958C-00B383F48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209925"/>
            <a:ext cx="2657475" cy="1857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22D165-574C-460B-83FD-E0704843B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181600"/>
            <a:ext cx="3362325" cy="1381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7FEF8C-924E-4797-B24E-6E2CD9108A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3209925"/>
            <a:ext cx="2362200" cy="31527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C5BEDD-CDCB-4DDC-A74E-43DED548B7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2727" y="5470849"/>
            <a:ext cx="2400300" cy="137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3F8E7E-B471-4286-A1E0-8CD380D34A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2600" y="3209925"/>
            <a:ext cx="2324100" cy="293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9E8D7D-E15F-4D2B-B38F-6F1F9D2D46CB}"/>
              </a:ext>
            </a:extLst>
          </p:cNvPr>
          <p:cNvSpPr txBox="1"/>
          <p:nvPr/>
        </p:nvSpPr>
        <p:spPr>
          <a:xfrm>
            <a:off x="1954956" y="3653620"/>
            <a:ext cx="1106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3A5390-0495-4243-BDDF-7EAF4C7F9443}"/>
              </a:ext>
            </a:extLst>
          </p:cNvPr>
          <p:cNvSpPr txBox="1"/>
          <p:nvPr/>
        </p:nvSpPr>
        <p:spPr>
          <a:xfrm>
            <a:off x="4724400" y="4327757"/>
            <a:ext cx="1186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Include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13B687-3894-49DB-BCC0-5B647D5B1C2F}"/>
              </a:ext>
            </a:extLst>
          </p:cNvPr>
          <p:cNvSpPr txBox="1"/>
          <p:nvPr/>
        </p:nvSpPr>
        <p:spPr>
          <a:xfrm>
            <a:off x="9601201" y="4605635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 to New Diagram</a:t>
            </a:r>
          </a:p>
        </p:txBody>
      </p:sp>
    </p:spTree>
    <p:extLst>
      <p:ext uri="{BB962C8B-B14F-4D97-AF65-F5344CB8AC3E}">
        <p14:creationId xmlns:p14="http://schemas.microsoft.com/office/powerpoint/2010/main" val="258778751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19B71-C7A2-4370-AC67-D9765F25B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3b. Creating a Collection to Sum Customers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68E73-58FE-4AA1-9FC0-E55343240E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a source for Units Sold</a:t>
            </a:r>
          </a:p>
          <a:p>
            <a:r>
              <a:rPr lang="en-US" dirty="0"/>
              <a:t>Assume 1 item per customer per day</a:t>
            </a:r>
          </a:p>
          <a:p>
            <a:r>
              <a:rPr lang="en-US" dirty="0"/>
              <a:t>Same price to all customers</a:t>
            </a:r>
          </a:p>
          <a:p>
            <a:r>
              <a:rPr lang="en-US" dirty="0"/>
              <a:t>So: need to know Sum(Customers)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CD505C-A2BD-4B36-92B6-AE80CBA7E2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314825"/>
            <a:ext cx="3000375" cy="1933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DBAE2A-23DA-48CA-BB7C-16B06D9E9BE7}"/>
              </a:ext>
            </a:extLst>
          </p:cNvPr>
          <p:cNvSpPr txBox="1"/>
          <p:nvPr/>
        </p:nvSpPr>
        <p:spPr>
          <a:xfrm>
            <a:off x="457200" y="3805535"/>
            <a:ext cx="6856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a new collection of </a:t>
            </a:r>
            <a:r>
              <a:rPr lang="en-US" dirty="0" err="1"/>
              <a:t>CustomerBase</a:t>
            </a:r>
            <a:r>
              <a:rPr lang="en-US" dirty="0"/>
              <a:t> by Firm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9FDE4D-5719-46F3-A9CF-73CAFE18B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7942" y="4314825"/>
            <a:ext cx="2819400" cy="3371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ACB6036-E598-4C26-A3E0-134738C10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0" y="3668672"/>
            <a:ext cx="4191000" cy="31893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DEFED7-9850-4DC7-853F-F00DCECF02F5}"/>
              </a:ext>
            </a:extLst>
          </p:cNvPr>
          <p:cNvSpPr txBox="1"/>
          <p:nvPr/>
        </p:nvSpPr>
        <p:spPr>
          <a:xfrm>
            <a:off x="7829939" y="2845264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Create an aggregate to sum customers</a:t>
            </a:r>
          </a:p>
        </p:txBody>
      </p:sp>
    </p:spTree>
    <p:extLst>
      <p:ext uri="{BB962C8B-B14F-4D97-AF65-F5344CB8AC3E}">
        <p14:creationId xmlns:p14="http://schemas.microsoft.com/office/powerpoint/2010/main" val="157828276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AE5FB74-95A9-416E-8E2B-55B064732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987" y="3048000"/>
            <a:ext cx="10868025" cy="381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72CF05-6E06-4E0B-AA72-EA28C562C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093723"/>
            <a:ext cx="10363200" cy="914400"/>
          </a:xfrm>
        </p:spPr>
        <p:txBody>
          <a:bodyPr/>
          <a:lstStyle/>
          <a:p>
            <a:pPr algn="l"/>
            <a:r>
              <a:rPr lang="en-US" dirty="0"/>
              <a:t>3c. Using the Sum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ADB0D-F07E-40D4-A1AB-CB82CA44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0" y="152414"/>
            <a:ext cx="7772400" cy="6057886"/>
          </a:xfrm>
        </p:spPr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dirty="0"/>
              <a:t>Drag Sum Customers onto the Firm Profit &amp; Loss diagram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Edit the reference to match Firm to </a:t>
            </a:r>
            <a:r>
              <a:rPr lang="en-US" dirty="0" err="1"/>
              <a:t>FirmID</a:t>
            </a:r>
            <a:endParaRPr lang="en-US" dirty="0"/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Write the equation for Units Sold</a:t>
            </a:r>
          </a:p>
          <a:p>
            <a:pPr marL="457200" indent="-457200">
              <a:buFont typeface="+mj-lt"/>
              <a:buAutoNum type="alphaUcPeriod"/>
            </a:pPr>
            <a:r>
              <a:rPr lang="en-US" dirty="0"/>
              <a:t>Right-click to add Units per Customer per Day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943031B-3CC6-4D08-BFDA-DFB8D197EBE1}"/>
              </a:ext>
            </a:extLst>
          </p:cNvPr>
          <p:cNvCxnSpPr/>
          <p:nvPr/>
        </p:nvCxnSpPr>
        <p:spPr bwMode="auto">
          <a:xfrm>
            <a:off x="2037722" y="4118625"/>
            <a:ext cx="10668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971E994-C68B-4C68-B770-EB688B95DF24}"/>
              </a:ext>
            </a:extLst>
          </p:cNvPr>
          <p:cNvSpPr txBox="1"/>
          <p:nvPr/>
        </p:nvSpPr>
        <p:spPr>
          <a:xfrm>
            <a:off x="2355358" y="3581400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C0F88C-2E49-4406-AED0-76F54338E299}"/>
              </a:ext>
            </a:extLst>
          </p:cNvPr>
          <p:cNvSpPr txBox="1"/>
          <p:nvPr/>
        </p:nvSpPr>
        <p:spPr>
          <a:xfrm>
            <a:off x="4800600" y="5781383"/>
            <a:ext cx="426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EBDFE-282C-40B7-87A3-92E7E4C3DEB5}"/>
              </a:ext>
            </a:extLst>
          </p:cNvPr>
          <p:cNvSpPr txBox="1"/>
          <p:nvPr/>
        </p:nvSpPr>
        <p:spPr>
          <a:xfrm>
            <a:off x="7367680" y="6148803"/>
            <a:ext cx="431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119103-E79B-4317-BB68-AB22ECD79EA2}"/>
              </a:ext>
            </a:extLst>
          </p:cNvPr>
          <p:cNvSpPr txBox="1"/>
          <p:nvPr/>
        </p:nvSpPr>
        <p:spPr>
          <a:xfrm>
            <a:off x="8368945" y="6231794"/>
            <a:ext cx="463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358559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Classic Bass Model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17638"/>
            <a:ext cx="6868016" cy="475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551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10363200" cy="914400"/>
          </a:xfrm>
        </p:spPr>
        <p:txBody>
          <a:bodyPr/>
          <a:lstStyle/>
          <a:p>
            <a:r>
              <a:rPr lang="en-US" dirty="0"/>
              <a:t>2. … with multiple firms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2" y="1524000"/>
            <a:ext cx="4722019" cy="492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3352800" y="1371600"/>
            <a:ext cx="1143000" cy="52578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5800" y="1447800"/>
            <a:ext cx="3829050" cy="525780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52800" y="4343403"/>
            <a:ext cx="1110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Market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67552" y="5334003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62A9A1-4D9F-4563-A45B-176479B87237}"/>
              </a:ext>
            </a:extLst>
          </p:cNvPr>
          <p:cNvSpPr txBox="1"/>
          <p:nvPr/>
        </p:nvSpPr>
        <p:spPr>
          <a:xfrm>
            <a:off x="1867011" y="3512406"/>
            <a:ext cx="1400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Single</a:t>
            </a:r>
          </a:p>
          <a:p>
            <a:pPr algn="r"/>
            <a:r>
              <a:rPr lang="en-US" dirty="0"/>
              <a:t>Variables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41A83C-E5AC-4DCE-BB89-3C4BE897C9F3}"/>
              </a:ext>
            </a:extLst>
          </p:cNvPr>
          <p:cNvSpPr txBox="1"/>
          <p:nvPr/>
        </p:nvSpPr>
        <p:spPr>
          <a:xfrm>
            <a:off x="8475639" y="3215670"/>
            <a:ext cx="176362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Subscripted</a:t>
            </a:r>
          </a:p>
          <a:p>
            <a:r>
              <a:rPr lang="en-US" dirty="0"/>
              <a:t>Variables</a:t>
            </a:r>
          </a:p>
          <a:p>
            <a:endParaRPr lang="en-US" dirty="0"/>
          </a:p>
          <a:p>
            <a:r>
              <a:rPr lang="en-US" dirty="0"/>
              <a:t>[Firm]</a:t>
            </a:r>
          </a:p>
        </p:txBody>
      </p:sp>
    </p:spTree>
    <p:extLst>
      <p:ext uri="{BB962C8B-B14F-4D97-AF65-F5344CB8AC3E}">
        <p14:creationId xmlns:p14="http://schemas.microsoft.com/office/powerpoint/2010/main" val="455611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10363200" cy="914400"/>
          </a:xfrm>
        </p:spPr>
        <p:txBody>
          <a:bodyPr/>
          <a:lstStyle/>
          <a:p>
            <a:r>
              <a:rPr lang="en-US" dirty="0"/>
              <a:t>3. … multiple segments &amp; firms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2" y="1676402"/>
            <a:ext cx="4732735" cy="462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2968344" y="1524000"/>
            <a:ext cx="1527456" cy="5105400"/>
          </a:xfrm>
          <a:prstGeom prst="round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7239000" y="2999014"/>
            <a:ext cx="1257300" cy="3630386"/>
          </a:xfrm>
          <a:prstGeom prst="round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59013" y="4223267"/>
            <a:ext cx="1619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[Segment]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91400" y="5562603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[Firm]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495800" y="1524000"/>
            <a:ext cx="2743200" cy="3657600"/>
          </a:xfrm>
          <a:prstGeom prst="roundRect">
            <a:avLst/>
          </a:prstGeom>
          <a:solidFill>
            <a:srgbClr val="92D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2695" y="4038602"/>
            <a:ext cx="2312429" cy="830997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CustomerBase</a:t>
            </a:r>
            <a:endParaRPr lang="en-US" dirty="0"/>
          </a:p>
          <a:p>
            <a:pPr algn="ctr"/>
            <a:r>
              <a:rPr lang="en-US" dirty="0"/>
              <a:t>[</a:t>
            </a:r>
            <a:r>
              <a:rPr lang="en-US" dirty="0" err="1"/>
              <a:t>Segment,Firm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3977445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8436C7-A0D1-4288-9D31-C86AFD0AF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703318"/>
            <a:ext cx="10210800" cy="6154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76400" y="0"/>
            <a:ext cx="10363200" cy="914400"/>
          </a:xfrm>
        </p:spPr>
        <p:txBody>
          <a:bodyPr/>
          <a:lstStyle/>
          <a:p>
            <a:r>
              <a:rPr lang="en-US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857315721"/>
      </p:ext>
    </p:extLst>
  </p:cSld>
  <p:clrMapOvr>
    <a:masterClrMapping/>
  </p:clrMapOvr>
</p:sld>
</file>

<file path=ppt/theme/theme1.xml><?xml version="1.0" encoding="utf-8"?>
<a:theme xmlns:a="http://schemas.openxmlformats.org/drawingml/2006/main" name="VentanaPresentation0">
  <a:themeElements>
    <a:clrScheme name="">
      <a:dk1>
        <a:srgbClr val="000000"/>
      </a:dk1>
      <a:lt1>
        <a:srgbClr val="FFFFFF"/>
      </a:lt1>
      <a:dk2>
        <a:srgbClr val="333399"/>
      </a:dk2>
      <a:lt2>
        <a:srgbClr val="B2B2B2"/>
      </a:lt2>
      <a:accent1>
        <a:srgbClr val="99CCFF"/>
      </a:accent1>
      <a:accent2>
        <a:srgbClr val="990033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002D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VentanaPresentation0</Template>
  <TotalTime>13535</TotalTime>
  <Words>1657</Words>
  <Application>Microsoft Office PowerPoint</Application>
  <PresentationFormat>Widescreen</PresentationFormat>
  <Paragraphs>259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MT Extra</vt:lpstr>
      <vt:lpstr>Symbol</vt:lpstr>
      <vt:lpstr>Tahoma</vt:lpstr>
      <vt:lpstr>Times New Roman</vt:lpstr>
      <vt:lpstr>VentanaPresentation0</vt:lpstr>
      <vt:lpstr>Advanced Ventity </vt:lpstr>
      <vt:lpstr>Agenda</vt:lpstr>
      <vt:lpstr>Setup</vt:lpstr>
      <vt:lpstr>1. Entities &amp; What goes where?</vt:lpstr>
      <vt:lpstr>Principles</vt:lpstr>
      <vt:lpstr>1. Classic Bass Model</vt:lpstr>
      <vt:lpstr>2. … with multiple firms</vt:lpstr>
      <vt:lpstr>3. … multiple segments &amp; firms</vt:lpstr>
      <vt:lpstr>Implementation</vt:lpstr>
      <vt:lpstr>Analogy: Relational Database Tables</vt:lpstr>
      <vt:lpstr>2. Attributes, References &amp; Relationships</vt:lpstr>
      <vt:lpstr>Attributes &amp; References SupplyChain8</vt:lpstr>
      <vt:lpstr>What if we wanted many-to-many supplier relationships?</vt:lpstr>
      <vt:lpstr>Why do we need another entitytype for the relationship?</vt:lpstr>
      <vt:lpstr>PowerPoint Presentation</vt:lpstr>
      <vt:lpstr>3. Data</vt:lpstr>
      <vt:lpstr>Data</vt:lpstr>
      <vt:lpstr>1. Entity Initialization Data</vt:lpstr>
      <vt:lpstr>1a. Varying the data selection</vt:lpstr>
      <vt:lpstr>1b. Sources &amp; Sets</vt:lpstr>
      <vt:lpstr>1c. The Run Control</vt:lpstr>
      <vt:lpstr>1c. On-the-fly selection</vt:lpstr>
      <vt:lpstr>1d. Selecting data visibility</vt:lpstr>
      <vt:lpstr>2. Time Series Data</vt:lpstr>
      <vt:lpstr>2a. Formatting Data</vt:lpstr>
      <vt:lpstr>2b. Creating a Mapping</vt:lpstr>
      <vt:lpstr>2c. Viewing Data</vt:lpstr>
      <vt:lpstr>2d. Creating a Comparison</vt:lpstr>
      <vt:lpstr>2e. Using the Data</vt:lpstr>
      <vt:lpstr>4. Actions</vt:lpstr>
      <vt:lpstr>5. Add Firm Launch</vt:lpstr>
      <vt:lpstr>5a. The Action</vt:lpstr>
      <vt:lpstr>5b. The Trigger</vt:lpstr>
      <vt:lpstr>5c. Viewing Firms</vt:lpstr>
      <vt:lpstr>6. Why no customers? Firm Segment Entry</vt:lpstr>
      <vt:lpstr>6a. The Firm entry trigger</vt:lpstr>
      <vt:lpstr>6b. The Process List action</vt:lpstr>
      <vt:lpstr>6c. Limiting entry to 1 segment</vt:lpstr>
      <vt:lpstr>6d. Creating the CustomerBase</vt:lpstr>
      <vt:lpstr>6e. Define the new CustomerBase’s attributes</vt:lpstr>
      <vt:lpstr>6f. Define the initial Customers stock</vt:lpstr>
      <vt:lpstr>6g. Finishing up</vt:lpstr>
      <vt:lpstr>Done!</vt:lpstr>
      <vt:lpstr>5. Controls</vt:lpstr>
      <vt:lpstr>4. Add Slider Controls &amp; Charts</vt:lpstr>
      <vt:lpstr>4a. Adding a Slider</vt:lpstr>
      <vt:lpstr>4b. A possible layout</vt:lpstr>
      <vt:lpstr>4c. Base vs. Policy Runs &amp; “Ignore First Run”</vt:lpstr>
      <vt:lpstr>4d. Setting Base to a low-key style</vt:lpstr>
      <vt:lpstr>6. COMPONENTS</vt:lpstr>
      <vt:lpstr>3. Add Financials to the Firm</vt:lpstr>
      <vt:lpstr>3a. Adding Firm profit &amp; loss</vt:lpstr>
      <vt:lpstr>3b. Creating a Collection to Sum Customers</vt:lpstr>
      <vt:lpstr>3c. Using the Sum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</dc:creator>
  <cp:lastModifiedBy>Tom Fiddaman</cp:lastModifiedBy>
  <cp:revision>200</cp:revision>
  <dcterms:created xsi:type="dcterms:W3CDTF">2011-02-07T23:40:21Z</dcterms:created>
  <dcterms:modified xsi:type="dcterms:W3CDTF">2021-07-30T04:07:57Z</dcterms:modified>
</cp:coreProperties>
</file>