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3" r:id="rId4"/>
    <p:sldId id="264" r:id="rId5"/>
    <p:sldId id="256" r:id="rId6"/>
    <p:sldId id="259" r:id="rId7"/>
    <p:sldId id="257" r:id="rId8"/>
    <p:sldId id="258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D27E75-F154-4854-9BE0-08BF5C8CCD52}" v="16" dt="2021-07-29T18:48:00.3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1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Fiddaman" userId="a58d4e45-b57a-467f-b586-4e74a974bf07" providerId="ADAL" clId="{36A15D36-0872-486A-8780-BEAC5E057AAC}"/>
    <pc:docChg chg="modSld">
      <pc:chgData name="Tom Fiddaman" userId="a58d4e45-b57a-467f-b586-4e74a974bf07" providerId="ADAL" clId="{36A15D36-0872-486A-8780-BEAC5E057AAC}" dt="2019-07-20T00:29:51.987" v="15" actId="20577"/>
      <pc:docMkLst>
        <pc:docMk/>
      </pc:docMkLst>
      <pc:sldChg chg="modSp">
        <pc:chgData name="Tom Fiddaman" userId="a58d4e45-b57a-467f-b586-4e74a974bf07" providerId="ADAL" clId="{36A15D36-0872-486A-8780-BEAC5E057AAC}" dt="2019-07-20T00:29:51.987" v="15" actId="20577"/>
        <pc:sldMkLst>
          <pc:docMk/>
          <pc:sldMk cId="3054141797" sldId="262"/>
        </pc:sldMkLst>
        <pc:spChg chg="mod">
          <ac:chgData name="Tom Fiddaman" userId="a58d4e45-b57a-467f-b586-4e74a974bf07" providerId="ADAL" clId="{36A15D36-0872-486A-8780-BEAC5E057AAC}" dt="2019-07-20T00:29:48.422" v="11" actId="20577"/>
          <ac:spMkLst>
            <pc:docMk/>
            <pc:sldMk cId="3054141797" sldId="262"/>
            <ac:spMk id="3" creationId="{00000000-0000-0000-0000-000000000000}"/>
          </ac:spMkLst>
        </pc:spChg>
        <pc:spChg chg="mod">
          <ac:chgData name="Tom Fiddaman" userId="a58d4e45-b57a-467f-b586-4e74a974bf07" providerId="ADAL" clId="{36A15D36-0872-486A-8780-BEAC5E057AAC}" dt="2019-07-20T00:29:51.987" v="15" actId="20577"/>
          <ac:spMkLst>
            <pc:docMk/>
            <pc:sldMk cId="3054141797" sldId="262"/>
            <ac:spMk id="4" creationId="{00000000-0000-0000-0000-000000000000}"/>
          </ac:spMkLst>
        </pc:spChg>
      </pc:sldChg>
    </pc:docChg>
  </pc:docChgLst>
  <pc:docChgLst>
    <pc:chgData name="Tom Fiddaman" userId="a58d4e45-b57a-467f-b586-4e74a974bf07" providerId="ADAL" clId="{AAD27E75-F154-4854-9BE0-08BF5C8CCD52}"/>
    <pc:docChg chg="undo custSel addSld modSld">
      <pc:chgData name="Tom Fiddaman" userId="a58d4e45-b57a-467f-b586-4e74a974bf07" providerId="ADAL" clId="{AAD27E75-F154-4854-9BE0-08BF5C8CCD52}" dt="2021-07-29T18:50:29.845" v="1341" actId="15"/>
      <pc:docMkLst>
        <pc:docMk/>
      </pc:docMkLst>
      <pc:sldChg chg="modSp mod">
        <pc:chgData name="Tom Fiddaman" userId="a58d4e45-b57a-467f-b586-4e74a974bf07" providerId="ADAL" clId="{AAD27E75-F154-4854-9BE0-08BF5C8CCD52}" dt="2021-07-29T18:19:22.732" v="3" actId="1582"/>
        <pc:sldMkLst>
          <pc:docMk/>
          <pc:sldMk cId="3005958234" sldId="256"/>
        </pc:sldMkLst>
        <pc:spChg chg="mod">
          <ac:chgData name="Tom Fiddaman" userId="a58d4e45-b57a-467f-b586-4e74a974bf07" providerId="ADAL" clId="{AAD27E75-F154-4854-9BE0-08BF5C8CCD52}" dt="2021-07-29T18:18:18.823" v="0" actId="20577"/>
          <ac:spMkLst>
            <pc:docMk/>
            <pc:sldMk cId="3005958234" sldId="256"/>
            <ac:spMk id="20" creationId="{00000000-0000-0000-0000-000000000000}"/>
          </ac:spMkLst>
        </pc:spChg>
        <pc:cxnChg chg="mod">
          <ac:chgData name="Tom Fiddaman" userId="a58d4e45-b57a-467f-b586-4e74a974bf07" providerId="ADAL" clId="{AAD27E75-F154-4854-9BE0-08BF5C8CCD52}" dt="2021-07-29T18:19:22.732" v="3" actId="1582"/>
          <ac:cxnSpMkLst>
            <pc:docMk/>
            <pc:sldMk cId="3005958234" sldId="256"/>
            <ac:cxnSpMk id="16" creationId="{00000000-0000-0000-0000-000000000000}"/>
          </ac:cxnSpMkLst>
        </pc:cxnChg>
      </pc:sldChg>
      <pc:sldChg chg="modSp mod">
        <pc:chgData name="Tom Fiddaman" userId="a58d4e45-b57a-467f-b586-4e74a974bf07" providerId="ADAL" clId="{AAD27E75-F154-4854-9BE0-08BF5C8CCD52}" dt="2021-07-29T18:21:33.666" v="20" actId="14100"/>
        <pc:sldMkLst>
          <pc:docMk/>
          <pc:sldMk cId="3126929775" sldId="257"/>
        </pc:sldMkLst>
        <pc:spChg chg="mod">
          <ac:chgData name="Tom Fiddaman" userId="a58d4e45-b57a-467f-b586-4e74a974bf07" providerId="ADAL" clId="{AAD27E75-F154-4854-9BE0-08BF5C8CCD52}" dt="2021-07-29T18:21:33.666" v="20" actId="14100"/>
          <ac:spMkLst>
            <pc:docMk/>
            <pc:sldMk cId="3126929775" sldId="257"/>
            <ac:spMk id="21" creationId="{00000000-0000-0000-0000-000000000000}"/>
          </ac:spMkLst>
        </pc:spChg>
      </pc:sldChg>
      <pc:sldChg chg="addSp modSp mod">
        <pc:chgData name="Tom Fiddaman" userId="a58d4e45-b57a-467f-b586-4e74a974bf07" providerId="ADAL" clId="{AAD27E75-F154-4854-9BE0-08BF5C8CCD52}" dt="2021-07-29T18:45:49.016" v="1210" actId="1076"/>
        <pc:sldMkLst>
          <pc:docMk/>
          <pc:sldMk cId="3650319336" sldId="258"/>
        </pc:sldMkLst>
        <pc:spChg chg="add mod">
          <ac:chgData name="Tom Fiddaman" userId="a58d4e45-b57a-467f-b586-4e74a974bf07" providerId="ADAL" clId="{AAD27E75-F154-4854-9BE0-08BF5C8CCD52}" dt="2021-07-29T18:45:40.256" v="1209" actId="164"/>
          <ac:spMkLst>
            <pc:docMk/>
            <pc:sldMk cId="3650319336" sldId="258"/>
            <ac:spMk id="10" creationId="{CB563C8B-4A63-4C22-AB93-A115EAEDA170}"/>
          </ac:spMkLst>
        </pc:spChg>
        <pc:spChg chg="add mod">
          <ac:chgData name="Tom Fiddaman" userId="a58d4e45-b57a-467f-b586-4e74a974bf07" providerId="ADAL" clId="{AAD27E75-F154-4854-9BE0-08BF5C8CCD52}" dt="2021-07-29T18:45:40.256" v="1209" actId="164"/>
          <ac:spMkLst>
            <pc:docMk/>
            <pc:sldMk cId="3650319336" sldId="258"/>
            <ac:spMk id="11" creationId="{BBD0454E-5ABD-4108-B544-6A5AE7114DCD}"/>
          </ac:spMkLst>
        </pc:spChg>
        <pc:spChg chg="mod">
          <ac:chgData name="Tom Fiddaman" userId="a58d4e45-b57a-467f-b586-4e74a974bf07" providerId="ADAL" clId="{AAD27E75-F154-4854-9BE0-08BF5C8CCD52}" dt="2021-07-29T18:45:33.135" v="1208" actId="1076"/>
          <ac:spMkLst>
            <pc:docMk/>
            <pc:sldMk cId="3650319336" sldId="258"/>
            <ac:spMk id="18" creationId="{00000000-0000-0000-0000-000000000000}"/>
          </ac:spMkLst>
        </pc:spChg>
        <pc:grpChg chg="add mod">
          <ac:chgData name="Tom Fiddaman" userId="a58d4e45-b57a-467f-b586-4e74a974bf07" providerId="ADAL" clId="{AAD27E75-F154-4854-9BE0-08BF5C8CCD52}" dt="2021-07-29T18:45:49.016" v="1210" actId="1076"/>
          <ac:grpSpMkLst>
            <pc:docMk/>
            <pc:sldMk cId="3650319336" sldId="258"/>
            <ac:grpSpMk id="3" creationId="{302CFE1A-162F-493E-BA9A-C6C8EB96ECCE}"/>
          </ac:grpSpMkLst>
        </pc:grpChg>
      </pc:sldChg>
      <pc:sldChg chg="modSp mod">
        <pc:chgData name="Tom Fiddaman" userId="a58d4e45-b57a-467f-b586-4e74a974bf07" providerId="ADAL" clId="{AAD27E75-F154-4854-9BE0-08BF5C8CCD52}" dt="2021-07-29T18:20:23.736" v="19" actId="20577"/>
        <pc:sldMkLst>
          <pc:docMk/>
          <pc:sldMk cId="1023924627" sldId="259"/>
        </pc:sldMkLst>
        <pc:spChg chg="mod">
          <ac:chgData name="Tom Fiddaman" userId="a58d4e45-b57a-467f-b586-4e74a974bf07" providerId="ADAL" clId="{AAD27E75-F154-4854-9BE0-08BF5C8CCD52}" dt="2021-07-29T18:20:23.736" v="19" actId="20577"/>
          <ac:spMkLst>
            <pc:docMk/>
            <pc:sldMk cId="1023924627" sldId="259"/>
            <ac:spMk id="20" creationId="{00000000-0000-0000-0000-000000000000}"/>
          </ac:spMkLst>
        </pc:spChg>
        <pc:cxnChg chg="mod">
          <ac:chgData name="Tom Fiddaman" userId="a58d4e45-b57a-467f-b586-4e74a974bf07" providerId="ADAL" clId="{AAD27E75-F154-4854-9BE0-08BF5C8CCD52}" dt="2021-07-29T18:19:31.914" v="4" actId="1582"/>
          <ac:cxnSpMkLst>
            <pc:docMk/>
            <pc:sldMk cId="1023924627" sldId="259"/>
            <ac:cxnSpMk id="16" creationId="{00000000-0000-0000-0000-000000000000}"/>
          </ac:cxnSpMkLst>
        </pc:cxnChg>
      </pc:sldChg>
      <pc:sldChg chg="addSp delSp modSp mod">
        <pc:chgData name="Tom Fiddaman" userId="a58d4e45-b57a-467f-b586-4e74a974bf07" providerId="ADAL" clId="{AAD27E75-F154-4854-9BE0-08BF5C8CCD52}" dt="2021-07-29T18:49:21.304" v="1277" actId="1076"/>
        <pc:sldMkLst>
          <pc:docMk/>
          <pc:sldMk cId="2091676590" sldId="260"/>
        </pc:sldMkLst>
        <pc:spChg chg="add del mod">
          <ac:chgData name="Tom Fiddaman" userId="a58d4e45-b57a-467f-b586-4e74a974bf07" providerId="ADAL" clId="{AAD27E75-F154-4854-9BE0-08BF5C8CCD52}" dt="2021-07-29T18:47:00.574" v="1212"/>
          <ac:spMkLst>
            <pc:docMk/>
            <pc:sldMk cId="2091676590" sldId="260"/>
            <ac:spMk id="19" creationId="{0247AF91-7EEE-445C-86AE-E1B59E5B1C9F}"/>
          </ac:spMkLst>
        </pc:spChg>
        <pc:spChg chg="mod topLvl">
          <ac:chgData name="Tom Fiddaman" userId="a58d4e45-b57a-467f-b586-4e74a974bf07" providerId="ADAL" clId="{AAD27E75-F154-4854-9BE0-08BF5C8CCD52}" dt="2021-07-29T18:49:00.132" v="1275" actId="1036"/>
          <ac:spMkLst>
            <pc:docMk/>
            <pc:sldMk cId="2091676590" sldId="260"/>
            <ac:spMk id="21" creationId="{0ED9AB70-1F06-4E52-B6C5-6332951A70B1}"/>
          </ac:spMkLst>
        </pc:spChg>
        <pc:spChg chg="mod topLvl">
          <ac:chgData name="Tom Fiddaman" userId="a58d4e45-b57a-467f-b586-4e74a974bf07" providerId="ADAL" clId="{AAD27E75-F154-4854-9BE0-08BF5C8CCD52}" dt="2021-07-29T18:49:00.132" v="1275" actId="1036"/>
          <ac:spMkLst>
            <pc:docMk/>
            <pc:sldMk cId="2091676590" sldId="260"/>
            <ac:spMk id="22" creationId="{572C420A-24F6-4159-835A-9BE28776BF77}"/>
          </ac:spMkLst>
        </pc:spChg>
        <pc:spChg chg="mod">
          <ac:chgData name="Tom Fiddaman" userId="a58d4e45-b57a-467f-b586-4e74a974bf07" providerId="ADAL" clId="{AAD27E75-F154-4854-9BE0-08BF5C8CCD52}" dt="2021-07-29T18:49:21.304" v="1277" actId="1076"/>
          <ac:spMkLst>
            <pc:docMk/>
            <pc:sldMk cId="2091676590" sldId="260"/>
            <ac:spMk id="34" creationId="{00000000-0000-0000-0000-000000000000}"/>
          </ac:spMkLst>
        </pc:spChg>
        <pc:spChg chg="mod">
          <ac:chgData name="Tom Fiddaman" userId="a58d4e45-b57a-467f-b586-4e74a974bf07" providerId="ADAL" clId="{AAD27E75-F154-4854-9BE0-08BF5C8CCD52}" dt="2021-07-29T18:47:40.995" v="1224" actId="1037"/>
          <ac:spMkLst>
            <pc:docMk/>
            <pc:sldMk cId="2091676590" sldId="260"/>
            <ac:spMk id="35" creationId="{00000000-0000-0000-0000-000000000000}"/>
          </ac:spMkLst>
        </pc:spChg>
        <pc:spChg chg="mod">
          <ac:chgData name="Tom Fiddaman" userId="a58d4e45-b57a-467f-b586-4e74a974bf07" providerId="ADAL" clId="{AAD27E75-F154-4854-9BE0-08BF5C8CCD52}" dt="2021-07-29T18:47:40.995" v="1224" actId="1037"/>
          <ac:spMkLst>
            <pc:docMk/>
            <pc:sldMk cId="2091676590" sldId="260"/>
            <ac:spMk id="40" creationId="{00000000-0000-0000-0000-000000000000}"/>
          </ac:spMkLst>
        </pc:spChg>
        <pc:grpChg chg="add del mod">
          <ac:chgData name="Tom Fiddaman" userId="a58d4e45-b57a-467f-b586-4e74a974bf07" providerId="ADAL" clId="{AAD27E75-F154-4854-9BE0-08BF5C8CCD52}" dt="2021-07-29T18:48:00.319" v="1225" actId="165"/>
          <ac:grpSpMkLst>
            <pc:docMk/>
            <pc:sldMk cId="2091676590" sldId="260"/>
            <ac:grpSpMk id="20" creationId="{27DE1447-1BE0-4848-9E7C-343823714826}"/>
          </ac:grpSpMkLst>
        </pc:grpChg>
        <pc:cxnChg chg="mod">
          <ac:chgData name="Tom Fiddaman" userId="a58d4e45-b57a-467f-b586-4e74a974bf07" providerId="ADAL" clId="{AAD27E75-F154-4854-9BE0-08BF5C8CCD52}" dt="2021-07-29T18:47:40.995" v="1224" actId="1037"/>
          <ac:cxnSpMkLst>
            <pc:docMk/>
            <pc:sldMk cId="2091676590" sldId="260"/>
            <ac:cxnSpMk id="38" creationId="{00000000-0000-0000-0000-000000000000}"/>
          </ac:cxnSpMkLst>
        </pc:cxnChg>
      </pc:sldChg>
      <pc:sldChg chg="addSp modSp mod">
        <pc:chgData name="Tom Fiddaman" userId="a58d4e45-b57a-467f-b586-4e74a974bf07" providerId="ADAL" clId="{AAD27E75-F154-4854-9BE0-08BF5C8CCD52}" dt="2021-07-29T18:30:04.553" v="670" actId="14100"/>
        <pc:sldMkLst>
          <pc:docMk/>
          <pc:sldMk cId="586425825" sldId="261"/>
        </pc:sldMkLst>
        <pc:spChg chg="mod">
          <ac:chgData name="Tom Fiddaman" userId="a58d4e45-b57a-467f-b586-4e74a974bf07" providerId="ADAL" clId="{AAD27E75-F154-4854-9BE0-08BF5C8CCD52}" dt="2021-07-29T18:23:34.174" v="22" actId="1076"/>
          <ac:spMkLst>
            <pc:docMk/>
            <pc:sldMk cId="586425825" sldId="261"/>
            <ac:spMk id="3" creationId="{00000000-0000-0000-0000-000000000000}"/>
          </ac:spMkLst>
        </pc:spChg>
        <pc:spChg chg="mod">
          <ac:chgData name="Tom Fiddaman" userId="a58d4e45-b57a-467f-b586-4e74a974bf07" providerId="ADAL" clId="{AAD27E75-F154-4854-9BE0-08BF5C8CCD52}" dt="2021-07-29T18:23:56.638" v="66" actId="1037"/>
          <ac:spMkLst>
            <pc:docMk/>
            <pc:sldMk cId="586425825" sldId="261"/>
            <ac:spMk id="4" creationId="{00000000-0000-0000-0000-000000000000}"/>
          </ac:spMkLst>
        </pc:spChg>
        <pc:spChg chg="mod">
          <ac:chgData name="Tom Fiddaman" userId="a58d4e45-b57a-467f-b586-4e74a974bf07" providerId="ADAL" clId="{AAD27E75-F154-4854-9BE0-08BF5C8CCD52}" dt="2021-07-29T18:23:56.638" v="66" actId="1037"/>
          <ac:spMkLst>
            <pc:docMk/>
            <pc:sldMk cId="586425825" sldId="261"/>
            <ac:spMk id="5" creationId="{00000000-0000-0000-0000-000000000000}"/>
          </ac:spMkLst>
        </pc:spChg>
        <pc:spChg chg="mod">
          <ac:chgData name="Tom Fiddaman" userId="a58d4e45-b57a-467f-b586-4e74a974bf07" providerId="ADAL" clId="{AAD27E75-F154-4854-9BE0-08BF5C8CCD52}" dt="2021-07-29T18:24:04.071" v="99" actId="1037"/>
          <ac:spMkLst>
            <pc:docMk/>
            <pc:sldMk cId="586425825" sldId="261"/>
            <ac:spMk id="6" creationId="{00000000-0000-0000-0000-000000000000}"/>
          </ac:spMkLst>
        </pc:spChg>
        <pc:spChg chg="mod">
          <ac:chgData name="Tom Fiddaman" userId="a58d4e45-b57a-467f-b586-4e74a974bf07" providerId="ADAL" clId="{AAD27E75-F154-4854-9BE0-08BF5C8CCD52}" dt="2021-07-29T18:24:04.071" v="99" actId="1037"/>
          <ac:spMkLst>
            <pc:docMk/>
            <pc:sldMk cId="586425825" sldId="261"/>
            <ac:spMk id="7" creationId="{00000000-0000-0000-0000-000000000000}"/>
          </ac:spMkLst>
        </pc:spChg>
        <pc:spChg chg="add mod">
          <ac:chgData name="Tom Fiddaman" userId="a58d4e45-b57a-467f-b586-4e74a974bf07" providerId="ADAL" clId="{AAD27E75-F154-4854-9BE0-08BF5C8CCD52}" dt="2021-07-29T18:24:49.824" v="180" actId="20577"/>
          <ac:spMkLst>
            <pc:docMk/>
            <pc:sldMk cId="586425825" sldId="261"/>
            <ac:spMk id="8" creationId="{80B37442-74C4-4799-B7DC-331F7C6F80C1}"/>
          </ac:spMkLst>
        </pc:spChg>
        <pc:spChg chg="add mod">
          <ac:chgData name="Tom Fiddaman" userId="a58d4e45-b57a-467f-b586-4e74a974bf07" providerId="ADAL" clId="{AAD27E75-F154-4854-9BE0-08BF5C8CCD52}" dt="2021-07-29T18:26:02.295" v="331" actId="20577"/>
          <ac:spMkLst>
            <pc:docMk/>
            <pc:sldMk cId="586425825" sldId="261"/>
            <ac:spMk id="9" creationId="{4FF9C7E0-ABAF-4373-9157-87593E68FD2D}"/>
          </ac:spMkLst>
        </pc:spChg>
        <pc:spChg chg="add mod">
          <ac:chgData name="Tom Fiddaman" userId="a58d4e45-b57a-467f-b586-4e74a974bf07" providerId="ADAL" clId="{AAD27E75-F154-4854-9BE0-08BF5C8CCD52}" dt="2021-07-29T18:27:15.752" v="472" actId="20577"/>
          <ac:spMkLst>
            <pc:docMk/>
            <pc:sldMk cId="586425825" sldId="261"/>
            <ac:spMk id="10" creationId="{2CCD7AB6-6AD0-4900-B452-CE8DC04229A6}"/>
          </ac:spMkLst>
        </pc:spChg>
        <pc:spChg chg="add mod">
          <ac:chgData name="Tom Fiddaman" userId="a58d4e45-b57a-467f-b586-4e74a974bf07" providerId="ADAL" clId="{AAD27E75-F154-4854-9BE0-08BF5C8CCD52}" dt="2021-07-29T18:28:26.720" v="481" actId="122"/>
          <ac:spMkLst>
            <pc:docMk/>
            <pc:sldMk cId="586425825" sldId="261"/>
            <ac:spMk id="11" creationId="{A7E099B2-5CFA-412A-AA5E-CFA16B75A6FE}"/>
          </ac:spMkLst>
        </pc:spChg>
        <pc:spChg chg="add mod">
          <ac:chgData name="Tom Fiddaman" userId="a58d4e45-b57a-467f-b586-4e74a974bf07" providerId="ADAL" clId="{AAD27E75-F154-4854-9BE0-08BF5C8CCD52}" dt="2021-07-29T18:29:05.657" v="506" actId="20577"/>
          <ac:spMkLst>
            <pc:docMk/>
            <pc:sldMk cId="586425825" sldId="261"/>
            <ac:spMk id="12" creationId="{8E3D3F18-D237-461A-88E3-3937C63E914A}"/>
          </ac:spMkLst>
        </pc:spChg>
        <pc:spChg chg="add mod">
          <ac:chgData name="Tom Fiddaman" userId="a58d4e45-b57a-467f-b586-4e74a974bf07" providerId="ADAL" clId="{AAD27E75-F154-4854-9BE0-08BF5C8CCD52}" dt="2021-07-29T18:30:04.553" v="670" actId="14100"/>
          <ac:spMkLst>
            <pc:docMk/>
            <pc:sldMk cId="586425825" sldId="261"/>
            <ac:spMk id="13" creationId="{492F654E-7805-4A94-9B7C-7F11A65EA0B9}"/>
          </ac:spMkLst>
        </pc:spChg>
      </pc:sldChg>
      <pc:sldChg chg="modSp mod">
        <pc:chgData name="Tom Fiddaman" userId="a58d4e45-b57a-467f-b586-4e74a974bf07" providerId="ADAL" clId="{AAD27E75-F154-4854-9BE0-08BF5C8CCD52}" dt="2021-07-29T18:44:14.049" v="1190" actId="20577"/>
        <pc:sldMkLst>
          <pc:docMk/>
          <pc:sldMk cId="3054141797" sldId="262"/>
        </pc:sldMkLst>
        <pc:spChg chg="mod">
          <ac:chgData name="Tom Fiddaman" userId="a58d4e45-b57a-467f-b586-4e74a974bf07" providerId="ADAL" clId="{AAD27E75-F154-4854-9BE0-08BF5C8CCD52}" dt="2021-07-29T18:44:14.049" v="1190" actId="20577"/>
          <ac:spMkLst>
            <pc:docMk/>
            <pc:sldMk cId="3054141797" sldId="262"/>
            <ac:spMk id="4" creationId="{00000000-0000-0000-0000-000000000000}"/>
          </ac:spMkLst>
        </pc:spChg>
      </pc:sldChg>
      <pc:sldChg chg="addSp modSp new mod">
        <pc:chgData name="Tom Fiddaman" userId="a58d4e45-b57a-467f-b586-4e74a974bf07" providerId="ADAL" clId="{AAD27E75-F154-4854-9BE0-08BF5C8CCD52}" dt="2021-07-29T18:44:00.680" v="1186" actId="14100"/>
        <pc:sldMkLst>
          <pc:docMk/>
          <pc:sldMk cId="110184844" sldId="263"/>
        </pc:sldMkLst>
        <pc:spChg chg="mod">
          <ac:chgData name="Tom Fiddaman" userId="a58d4e45-b57a-467f-b586-4e74a974bf07" providerId="ADAL" clId="{AAD27E75-F154-4854-9BE0-08BF5C8CCD52}" dt="2021-07-29T18:44:00.680" v="1186" actId="14100"/>
          <ac:spMkLst>
            <pc:docMk/>
            <pc:sldMk cId="110184844" sldId="263"/>
            <ac:spMk id="2" creationId="{C1FAE4AD-D381-407A-9B59-E4A210D34599}"/>
          </ac:spMkLst>
        </pc:spChg>
        <pc:spChg chg="add mod">
          <ac:chgData name="Tom Fiddaman" userId="a58d4e45-b57a-467f-b586-4e74a974bf07" providerId="ADAL" clId="{AAD27E75-F154-4854-9BE0-08BF5C8CCD52}" dt="2021-07-29T18:39:28.867" v="1097" actId="1038"/>
          <ac:spMkLst>
            <pc:docMk/>
            <pc:sldMk cId="110184844" sldId="263"/>
            <ac:spMk id="9" creationId="{C73E76BD-A697-40BB-95DC-BDF50E502F51}"/>
          </ac:spMkLst>
        </pc:spChg>
        <pc:spChg chg="add mod">
          <ac:chgData name="Tom Fiddaman" userId="a58d4e45-b57a-467f-b586-4e74a974bf07" providerId="ADAL" clId="{AAD27E75-F154-4854-9BE0-08BF5C8CCD52}" dt="2021-07-29T18:38:48.384" v="1086" actId="20577"/>
          <ac:spMkLst>
            <pc:docMk/>
            <pc:sldMk cId="110184844" sldId="263"/>
            <ac:spMk id="10" creationId="{A3505ECD-5240-4B8F-9940-34036DDE38D9}"/>
          </ac:spMkLst>
        </pc:spChg>
        <pc:spChg chg="add mod">
          <ac:chgData name="Tom Fiddaman" userId="a58d4e45-b57a-467f-b586-4e74a974bf07" providerId="ADAL" clId="{AAD27E75-F154-4854-9BE0-08BF5C8CCD52}" dt="2021-07-29T18:43:45.160" v="1185" actId="1076"/>
          <ac:spMkLst>
            <pc:docMk/>
            <pc:sldMk cId="110184844" sldId="263"/>
            <ac:spMk id="11" creationId="{D0481C5C-C686-4A57-BE8E-3B706A1553C3}"/>
          </ac:spMkLst>
        </pc:spChg>
        <pc:spChg chg="add mod">
          <ac:chgData name="Tom Fiddaman" userId="a58d4e45-b57a-467f-b586-4e74a974bf07" providerId="ADAL" clId="{AAD27E75-F154-4854-9BE0-08BF5C8CCD52}" dt="2021-07-29T18:41:41.026" v="1125" actId="207"/>
          <ac:spMkLst>
            <pc:docMk/>
            <pc:sldMk cId="110184844" sldId="263"/>
            <ac:spMk id="12" creationId="{3BB5CAF1-4815-468B-A219-DA81F63B3D1E}"/>
          </ac:spMkLst>
        </pc:spChg>
        <pc:spChg chg="add mod">
          <ac:chgData name="Tom Fiddaman" userId="a58d4e45-b57a-467f-b586-4e74a974bf07" providerId="ADAL" clId="{AAD27E75-F154-4854-9BE0-08BF5C8CCD52}" dt="2021-07-29T18:43:14.784" v="1173" actId="1076"/>
          <ac:spMkLst>
            <pc:docMk/>
            <pc:sldMk cId="110184844" sldId="263"/>
            <ac:spMk id="13" creationId="{3298F1EB-8AC8-40FC-BC8D-69A91C3141AE}"/>
          </ac:spMkLst>
        </pc:spChg>
        <pc:spChg chg="add mod">
          <ac:chgData name="Tom Fiddaman" userId="a58d4e45-b57a-467f-b586-4e74a974bf07" providerId="ADAL" clId="{AAD27E75-F154-4854-9BE0-08BF5C8CCD52}" dt="2021-07-29T18:42:57.290" v="1170" actId="208"/>
          <ac:spMkLst>
            <pc:docMk/>
            <pc:sldMk cId="110184844" sldId="263"/>
            <ac:spMk id="14" creationId="{B8C54670-836C-44AF-8156-91124B8569F7}"/>
          </ac:spMkLst>
        </pc:spChg>
        <pc:picChg chg="add mod modCrop">
          <ac:chgData name="Tom Fiddaman" userId="a58d4e45-b57a-467f-b586-4e74a974bf07" providerId="ADAL" clId="{AAD27E75-F154-4854-9BE0-08BF5C8CCD52}" dt="2021-07-29T18:42:50.304" v="1168" actId="1076"/>
          <ac:picMkLst>
            <pc:docMk/>
            <pc:sldMk cId="110184844" sldId="263"/>
            <ac:picMk id="4" creationId="{E06BB239-A122-4EE3-AD0B-2FB620D95512}"/>
          </ac:picMkLst>
        </pc:picChg>
        <pc:picChg chg="add mod">
          <ac:chgData name="Tom Fiddaman" userId="a58d4e45-b57a-467f-b586-4e74a974bf07" providerId="ADAL" clId="{AAD27E75-F154-4854-9BE0-08BF5C8CCD52}" dt="2021-07-29T18:38:23.935" v="1064" actId="1076"/>
          <ac:picMkLst>
            <pc:docMk/>
            <pc:sldMk cId="110184844" sldId="263"/>
            <ac:picMk id="6" creationId="{308EFA9D-A42F-4BD4-B12E-45FB6493DEA2}"/>
          </ac:picMkLst>
        </pc:picChg>
        <pc:picChg chg="add mod">
          <ac:chgData name="Tom Fiddaman" userId="a58d4e45-b57a-467f-b586-4e74a974bf07" providerId="ADAL" clId="{AAD27E75-F154-4854-9BE0-08BF5C8CCD52}" dt="2021-07-29T18:38:20.895" v="1063" actId="1076"/>
          <ac:picMkLst>
            <pc:docMk/>
            <pc:sldMk cId="110184844" sldId="263"/>
            <ac:picMk id="8" creationId="{E040D177-C8AE-42E5-90D9-47AB8E434CF2}"/>
          </ac:picMkLst>
        </pc:picChg>
      </pc:sldChg>
      <pc:sldChg chg="addSp modSp new mod modClrScheme chgLayout">
        <pc:chgData name="Tom Fiddaman" userId="a58d4e45-b57a-467f-b586-4e74a974bf07" providerId="ADAL" clId="{AAD27E75-F154-4854-9BE0-08BF5C8CCD52}" dt="2021-07-29T18:50:29.845" v="1341" actId="15"/>
        <pc:sldMkLst>
          <pc:docMk/>
          <pc:sldMk cId="4160275528" sldId="264"/>
        </pc:sldMkLst>
        <pc:spChg chg="mod ord">
          <ac:chgData name="Tom Fiddaman" userId="a58d4e45-b57a-467f-b586-4e74a974bf07" providerId="ADAL" clId="{AAD27E75-F154-4854-9BE0-08BF5C8CCD52}" dt="2021-07-29T18:31:05.838" v="705" actId="700"/>
          <ac:spMkLst>
            <pc:docMk/>
            <pc:sldMk cId="4160275528" sldId="264"/>
            <ac:spMk id="2" creationId="{9A6318B6-0914-4CBE-81F9-10C668AB277C}"/>
          </ac:spMkLst>
        </pc:spChg>
        <pc:spChg chg="add mod ord">
          <ac:chgData name="Tom Fiddaman" userId="a58d4e45-b57a-467f-b586-4e74a974bf07" providerId="ADAL" clId="{AAD27E75-F154-4854-9BE0-08BF5C8CCD52}" dt="2021-07-29T18:50:29.845" v="1341" actId="15"/>
          <ac:spMkLst>
            <pc:docMk/>
            <pc:sldMk cId="4160275528" sldId="264"/>
            <ac:spMk id="3" creationId="{73568CAB-0D16-4466-ACBA-9A4ACD8334D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950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6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6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41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01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338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44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78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76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6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11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EDC252-4665-4E5C-A1C0-281D00F949E2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9C50D-0927-47EA-AD76-1721E9D348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9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Ventity Action Rules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July 2021</a:t>
            </a:r>
          </a:p>
        </p:txBody>
      </p:sp>
    </p:spTree>
    <p:extLst>
      <p:ext uri="{BB962C8B-B14F-4D97-AF65-F5344CB8AC3E}">
        <p14:creationId xmlns:p14="http://schemas.microsoft.com/office/powerpoint/2010/main" val="3054141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0" y="2735997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Entity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3962400" y="2735997"/>
            <a:ext cx="1752600" cy="15240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53377" y="3197662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Action</a:t>
            </a:r>
          </a:p>
        </p:txBody>
      </p:sp>
      <p:sp>
        <p:nvSpPr>
          <p:cNvPr id="6" name="Isosceles Triangle 5"/>
          <p:cNvSpPr/>
          <p:nvPr/>
        </p:nvSpPr>
        <p:spPr>
          <a:xfrm>
            <a:off x="6171707" y="3797932"/>
            <a:ext cx="533400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4035623"/>
            <a:ext cx="688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Trigger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B37442-74C4-4799-B7DC-331F7C6F80C1}"/>
              </a:ext>
            </a:extLst>
          </p:cNvPr>
          <p:cNvSpPr txBox="1"/>
          <p:nvPr/>
        </p:nvSpPr>
        <p:spPr>
          <a:xfrm>
            <a:off x="4038600" y="4648200"/>
            <a:ext cx="167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action definition exists within a particular </a:t>
            </a:r>
            <a:r>
              <a:rPr lang="en-US" dirty="0" err="1"/>
              <a:t>entityType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F9C7E0-ABAF-4373-9157-87593E68FD2D}"/>
              </a:ext>
            </a:extLst>
          </p:cNvPr>
          <p:cNvSpPr txBox="1"/>
          <p:nvPr/>
        </p:nvSpPr>
        <p:spPr>
          <a:xfrm>
            <a:off x="1524000" y="46482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</a:t>
            </a:r>
            <a:r>
              <a:rPr lang="en-US" dirty="0" err="1"/>
              <a:t>entityType</a:t>
            </a:r>
            <a:r>
              <a:rPr lang="en-US" dirty="0"/>
              <a:t> is a generic class, and a particular instance is an entity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CD7AB6-6AD0-4900-B452-CE8DC04229A6}"/>
              </a:ext>
            </a:extLst>
          </p:cNvPr>
          <p:cNvSpPr txBox="1"/>
          <p:nvPr/>
        </p:nvSpPr>
        <p:spPr>
          <a:xfrm>
            <a:off x="6096000" y="4648200"/>
            <a:ext cx="1676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trigger causes an action to occur, and may live in an entity or action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E099B2-5CFA-412A-AA5E-CFA16B75A6FE}"/>
              </a:ext>
            </a:extLst>
          </p:cNvPr>
          <p:cNvSpPr/>
          <p:nvPr/>
        </p:nvSpPr>
        <p:spPr>
          <a:xfrm>
            <a:off x="8610600" y="3797932"/>
            <a:ext cx="53340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3D3F18-D237-461A-88E3-3937C63E914A}"/>
              </a:ext>
            </a:extLst>
          </p:cNvPr>
          <p:cNvSpPr txBox="1"/>
          <p:nvPr/>
        </p:nvSpPr>
        <p:spPr>
          <a:xfrm>
            <a:off x="8313615" y="3764922"/>
            <a:ext cx="1141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[         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2F654E-7805-4A94-9B7C-7F11A65EA0B9}"/>
              </a:ext>
            </a:extLst>
          </p:cNvPr>
          <p:cNvSpPr txBox="1"/>
          <p:nvPr/>
        </p:nvSpPr>
        <p:spPr>
          <a:xfrm>
            <a:off x="8364414" y="4648200"/>
            <a:ext cx="19225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collection or subcollection is a set of entities of a given type, used only in Process List actions</a:t>
            </a:r>
          </a:p>
        </p:txBody>
      </p:sp>
    </p:spTree>
    <p:extLst>
      <p:ext uri="{BB962C8B-B14F-4D97-AF65-F5344CB8AC3E}">
        <p14:creationId xmlns:p14="http://schemas.microsoft.com/office/powerpoint/2010/main" val="586425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AE4AD-D381-407A-9B59-E4A210D34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952589"/>
          </a:xfrm>
        </p:spPr>
        <p:txBody>
          <a:bodyPr/>
          <a:lstStyle/>
          <a:p>
            <a:r>
              <a:rPr lang="en-US" dirty="0"/>
              <a:t>Action Elements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6BB239-A122-4EE3-AD0B-2FB620D955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36"/>
          <a:stretch/>
        </p:blipFill>
        <p:spPr>
          <a:xfrm>
            <a:off x="-53033" y="941388"/>
            <a:ext cx="6153150" cy="59166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08EFA9D-A42F-4BD4-B12E-45FB6493D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643" y="1752600"/>
            <a:ext cx="1876425" cy="3752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40D177-C8AE-42E5-90D9-47AB8E434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5688" y="1752600"/>
            <a:ext cx="2200275" cy="34385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73E76BD-A697-40BB-95DC-BDF50E502F51}"/>
              </a:ext>
            </a:extLst>
          </p:cNvPr>
          <p:cNvSpPr txBox="1"/>
          <p:nvPr/>
        </p:nvSpPr>
        <p:spPr>
          <a:xfrm>
            <a:off x="6847030" y="1263134"/>
            <a:ext cx="11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Properties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505ECD-5240-4B8F-9940-34036DDE38D9}"/>
              </a:ext>
            </a:extLst>
          </p:cNvPr>
          <p:cNvSpPr txBox="1"/>
          <p:nvPr/>
        </p:nvSpPr>
        <p:spPr>
          <a:xfrm>
            <a:off x="9355688" y="1263134"/>
            <a:ext cx="1216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481C5C-C686-4A57-BE8E-3B706A1553C3}"/>
              </a:ext>
            </a:extLst>
          </p:cNvPr>
          <p:cNvSpPr txBox="1"/>
          <p:nvPr/>
        </p:nvSpPr>
        <p:spPr>
          <a:xfrm>
            <a:off x="304800" y="2450068"/>
            <a:ext cx="306051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Referenced (shadow) variables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BB5CAF1-4815-468B-A219-DA81F63B3D1E}"/>
              </a:ext>
            </a:extLst>
          </p:cNvPr>
          <p:cNvSpPr/>
          <p:nvPr/>
        </p:nvSpPr>
        <p:spPr>
          <a:xfrm>
            <a:off x="1143000" y="2819400"/>
            <a:ext cx="1524000" cy="3429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98F1EB-8AC8-40FC-BC8D-69A91C3141AE}"/>
              </a:ext>
            </a:extLst>
          </p:cNvPr>
          <p:cNvSpPr txBox="1"/>
          <p:nvPr/>
        </p:nvSpPr>
        <p:spPr>
          <a:xfrm>
            <a:off x="4616066" y="3028860"/>
            <a:ext cx="1447800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Surrogates for new entity variables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8C54670-836C-44AF-8156-91124B8569F7}"/>
              </a:ext>
            </a:extLst>
          </p:cNvPr>
          <p:cNvSpPr/>
          <p:nvPr/>
        </p:nvSpPr>
        <p:spPr>
          <a:xfrm>
            <a:off x="3048479" y="2893701"/>
            <a:ext cx="2979136" cy="320229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84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318B6-0914-4CBE-81F9-10C668AB2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68CAB-0D16-4466-ACBA-9A4ACD8334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Invoker</a:t>
            </a:r>
            <a:r>
              <a:rPr lang="en-US" dirty="0"/>
              <a:t> – the entity containing the trigger that activated the action</a:t>
            </a:r>
          </a:p>
          <a:p>
            <a:r>
              <a:rPr lang="en-US" dirty="0">
                <a:solidFill>
                  <a:schemeClr val="accent2"/>
                </a:solidFill>
              </a:rPr>
              <a:t>Parent</a:t>
            </a:r>
            <a:r>
              <a:rPr lang="en-US" dirty="0"/>
              <a:t> – the entity containing the action itself</a:t>
            </a:r>
          </a:p>
          <a:p>
            <a:r>
              <a:rPr lang="en-US" dirty="0" err="1">
                <a:solidFill>
                  <a:schemeClr val="accent2"/>
                </a:solidFill>
              </a:rPr>
              <a:t>newEntity</a:t>
            </a:r>
            <a:r>
              <a:rPr lang="en-US" dirty="0"/>
              <a:t> – in a Create action, the new entity to be created</a:t>
            </a:r>
          </a:p>
          <a:p>
            <a:r>
              <a:rPr lang="en-US" dirty="0" err="1">
                <a:solidFill>
                  <a:schemeClr val="accent2"/>
                </a:solidFill>
              </a:rPr>
              <a:t>refEntity</a:t>
            </a:r>
            <a:r>
              <a:rPr lang="en-US" dirty="0"/>
              <a:t> – in a Process List entity, the current collection member in the iteration</a:t>
            </a:r>
          </a:p>
          <a:p>
            <a:r>
              <a:rPr lang="en-US" dirty="0"/>
              <a:t>Plus any additional references defined by the user</a:t>
            </a:r>
          </a:p>
          <a:p>
            <a:pPr lvl="1"/>
            <a:r>
              <a:rPr lang="en-US" dirty="0"/>
              <a:t>Action references can point to Parent or Invoker resources</a:t>
            </a:r>
          </a:p>
        </p:txBody>
      </p:sp>
    </p:spTree>
    <p:extLst>
      <p:ext uri="{BB962C8B-B14F-4D97-AF65-F5344CB8AC3E}">
        <p14:creationId xmlns:p14="http://schemas.microsoft.com/office/powerpoint/2010/main" val="416027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141518" y="1676400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E1</a:t>
            </a:r>
          </a:p>
        </p:txBody>
      </p:sp>
      <p:sp>
        <p:nvSpPr>
          <p:cNvPr id="11" name="Isosceles Triangle 10"/>
          <p:cNvSpPr/>
          <p:nvPr/>
        </p:nvSpPr>
        <p:spPr>
          <a:xfrm>
            <a:off x="3293048" y="1740932"/>
            <a:ext cx="533400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>
            <a:off x="3370118" y="1676400"/>
            <a:ext cx="1752600" cy="15240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>
            <a:stCxn id="11" idx="3"/>
            <a:endCxn id="14" idx="1"/>
          </p:cNvCxnSpPr>
          <p:nvPr/>
        </p:nvCxnSpPr>
        <p:spPr>
          <a:xfrm>
            <a:off x="3559748" y="2198132"/>
            <a:ext cx="248520" cy="24026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31109" y="19050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52800" y="1905000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56119" y="1981200"/>
            <a:ext cx="44407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Entity E1 trigger T1 </a:t>
            </a:r>
            <a:r>
              <a:rPr lang="en-US"/>
              <a:t>invokes its </a:t>
            </a:r>
            <a:r>
              <a:rPr lang="en-US" dirty="0"/>
              <a:t>own action A1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E1 is Parent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E1 is Invoker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Simplest Case</a:t>
            </a:r>
            <a:br>
              <a:rPr lang="en-US" dirty="0"/>
            </a:br>
            <a:r>
              <a:rPr lang="en-US" dirty="0"/>
              <a:t>Invoke own action</a:t>
            </a:r>
          </a:p>
        </p:txBody>
      </p:sp>
    </p:spTree>
    <p:extLst>
      <p:ext uri="{BB962C8B-B14F-4D97-AF65-F5344CB8AC3E}">
        <p14:creationId xmlns:p14="http://schemas.microsoft.com/office/powerpoint/2010/main" val="3005958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141518" y="1676400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E1</a:t>
            </a:r>
          </a:p>
        </p:txBody>
      </p:sp>
      <p:sp>
        <p:nvSpPr>
          <p:cNvPr id="11" name="Isosceles Triangle 10"/>
          <p:cNvSpPr/>
          <p:nvPr/>
        </p:nvSpPr>
        <p:spPr>
          <a:xfrm>
            <a:off x="4132118" y="2362200"/>
            <a:ext cx="533400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579918" y="3886200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E2</a:t>
            </a:r>
          </a:p>
        </p:txBody>
      </p:sp>
      <p:sp>
        <p:nvSpPr>
          <p:cNvPr id="14" name="Isosceles Triangle 13"/>
          <p:cNvSpPr/>
          <p:nvPr/>
        </p:nvSpPr>
        <p:spPr>
          <a:xfrm>
            <a:off x="5808518" y="3886200"/>
            <a:ext cx="1752600" cy="15240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>
            <a:stCxn id="11" idx="3"/>
            <a:endCxn id="14" idx="1"/>
          </p:cNvCxnSpPr>
          <p:nvPr/>
        </p:nvCxnSpPr>
        <p:spPr>
          <a:xfrm>
            <a:off x="4398818" y="2819400"/>
            <a:ext cx="1847850" cy="182880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69509" y="41148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91870" y="252626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56119" y="1981200"/>
            <a:ext cx="2771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Entity E1 trigger T1 invokes </a:t>
            </a:r>
          </a:p>
          <a:p>
            <a:r>
              <a:rPr lang="en-US" dirty="0"/>
              <a:t>Entity E2.A1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65918" y="3962400"/>
            <a:ext cx="1642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A1: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E2 is Parent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E1 is Invoker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Simple Case</a:t>
            </a:r>
            <a:br>
              <a:rPr lang="en-US" dirty="0"/>
            </a:br>
            <a:r>
              <a:rPr lang="en-US" dirty="0"/>
              <a:t>Invoke an action in another entity</a:t>
            </a:r>
          </a:p>
        </p:txBody>
      </p:sp>
    </p:spTree>
    <p:extLst>
      <p:ext uri="{BB962C8B-B14F-4D97-AF65-F5344CB8AC3E}">
        <p14:creationId xmlns:p14="http://schemas.microsoft.com/office/powerpoint/2010/main" val="1023924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150918" y="838200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E1</a:t>
            </a:r>
          </a:p>
        </p:txBody>
      </p:sp>
      <p:sp>
        <p:nvSpPr>
          <p:cNvPr id="11" name="Isosceles Triangle 10"/>
          <p:cNvSpPr/>
          <p:nvPr/>
        </p:nvSpPr>
        <p:spPr>
          <a:xfrm>
            <a:off x="3141518" y="1524000"/>
            <a:ext cx="533400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439372" y="2971800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E2</a:t>
            </a:r>
          </a:p>
        </p:txBody>
      </p:sp>
      <p:sp>
        <p:nvSpPr>
          <p:cNvPr id="14" name="Isosceles Triangle 13"/>
          <p:cNvSpPr/>
          <p:nvPr/>
        </p:nvSpPr>
        <p:spPr>
          <a:xfrm>
            <a:off x="4667972" y="2971800"/>
            <a:ext cx="1752600" cy="15240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/>
          <p:cNvCxnSpPr>
            <a:stCxn id="11" idx="3"/>
            <a:endCxn id="14" idx="1"/>
          </p:cNvCxnSpPr>
          <p:nvPr/>
        </p:nvCxnSpPr>
        <p:spPr>
          <a:xfrm>
            <a:off x="3408218" y="1981200"/>
            <a:ext cx="1697904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28963" y="32004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01270" y="168806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73038" y="1600200"/>
            <a:ext cx="271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E1 trigger T1 invokes E2.A1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29400" y="2971801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E2 is Parent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E1 is Invoker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T2 invokes E3.A2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E3 might be the Parent or Invoker, or some other entity accessible via references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Cascade</a:t>
            </a:r>
          </a:p>
        </p:txBody>
      </p:sp>
      <p:sp>
        <p:nvSpPr>
          <p:cNvPr id="13" name="Isosceles Triangle 12"/>
          <p:cNvSpPr/>
          <p:nvPr/>
        </p:nvSpPr>
        <p:spPr>
          <a:xfrm>
            <a:off x="5408320" y="3802797"/>
            <a:ext cx="533400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99118" y="5109865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E3</a:t>
            </a:r>
          </a:p>
        </p:txBody>
      </p:sp>
      <p:sp>
        <p:nvSpPr>
          <p:cNvPr id="19" name="Isosceles Triangle 18"/>
          <p:cNvSpPr/>
          <p:nvPr/>
        </p:nvSpPr>
        <p:spPr>
          <a:xfrm>
            <a:off x="7027718" y="5109865"/>
            <a:ext cx="1752600" cy="15240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Arrow Connector 23"/>
          <p:cNvCxnSpPr>
            <a:stCxn id="13" idx="3"/>
            <a:endCxn id="19" idx="1"/>
          </p:cNvCxnSpPr>
          <p:nvPr/>
        </p:nvCxnSpPr>
        <p:spPr>
          <a:xfrm>
            <a:off x="5675020" y="4259997"/>
            <a:ext cx="1790848" cy="1611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688709" y="5338465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68072" y="396686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991600" y="5186065"/>
            <a:ext cx="1642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A2: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E3 is Parent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E2 is Invoker</a:t>
            </a:r>
          </a:p>
        </p:txBody>
      </p:sp>
    </p:spTree>
    <p:extLst>
      <p:ext uri="{BB962C8B-B14F-4D97-AF65-F5344CB8AC3E}">
        <p14:creationId xmlns:p14="http://schemas.microsoft.com/office/powerpoint/2010/main" val="3126929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Process List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141518" y="1676400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E1</a:t>
            </a:r>
          </a:p>
        </p:txBody>
      </p:sp>
      <p:sp>
        <p:nvSpPr>
          <p:cNvPr id="13" name="Isosceles Triangle 12"/>
          <p:cNvSpPr/>
          <p:nvPr/>
        </p:nvSpPr>
        <p:spPr>
          <a:xfrm>
            <a:off x="3293048" y="1740932"/>
            <a:ext cx="533400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>
            <a:off x="3370118" y="1676400"/>
            <a:ext cx="1752600" cy="15240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Arrow Connector 14"/>
          <p:cNvCxnSpPr>
            <a:stCxn id="13" idx="3"/>
            <a:endCxn id="14" idx="1"/>
          </p:cNvCxnSpPr>
          <p:nvPr/>
        </p:nvCxnSpPr>
        <p:spPr>
          <a:xfrm>
            <a:off x="3559748" y="2198132"/>
            <a:ext cx="248520" cy="2402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31109" y="19050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52800" y="1905000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486400" y="1676400"/>
            <a:ext cx="440228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Entity E1 trigger T1 invokes its own action A1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E1 is Parent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E1 is Invoker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 iterates over a collection (possibly with filters and ordering)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collection member is a </a:t>
            </a:r>
            <a:r>
              <a:rPr lang="en-US" dirty="0" err="1"/>
              <a:t>refEntity</a:t>
            </a:r>
            <a:r>
              <a:rPr lang="en-US" dirty="0"/>
              <a:t> with type E2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2CFE1A-162F-493E-BA9A-C6C8EB96ECCE}"/>
              </a:ext>
            </a:extLst>
          </p:cNvPr>
          <p:cNvGrpSpPr/>
          <p:nvPr/>
        </p:nvGrpSpPr>
        <p:grpSpPr>
          <a:xfrm>
            <a:off x="3675588" y="2633990"/>
            <a:ext cx="1141659" cy="523220"/>
            <a:chOff x="8306470" y="3764922"/>
            <a:chExt cx="1141659" cy="52322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563C8B-4A63-4C22-AB93-A115EAEDA170}"/>
                </a:ext>
              </a:extLst>
            </p:cNvPr>
            <p:cNvSpPr/>
            <p:nvPr/>
          </p:nvSpPr>
          <p:spPr>
            <a:xfrm>
              <a:off x="8610600" y="3797932"/>
              <a:ext cx="533400" cy="45720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E2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BD0454E-5ABD-4108-B544-6A5AE7114DCD}"/>
                </a:ext>
              </a:extLst>
            </p:cNvPr>
            <p:cNvSpPr txBox="1"/>
            <p:nvPr/>
          </p:nvSpPr>
          <p:spPr>
            <a:xfrm>
              <a:off x="8306470" y="3764922"/>
              <a:ext cx="11416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[         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0319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2150918" y="838200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E1</a:t>
            </a:r>
          </a:p>
        </p:txBody>
      </p:sp>
      <p:sp>
        <p:nvSpPr>
          <p:cNvPr id="27" name="Isosceles Triangle 26"/>
          <p:cNvSpPr/>
          <p:nvPr/>
        </p:nvSpPr>
        <p:spPr>
          <a:xfrm>
            <a:off x="3141518" y="1524000"/>
            <a:ext cx="533400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439372" y="2971800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E2</a:t>
            </a:r>
          </a:p>
        </p:txBody>
      </p:sp>
      <p:sp>
        <p:nvSpPr>
          <p:cNvPr id="29" name="Isosceles Triangle 28"/>
          <p:cNvSpPr/>
          <p:nvPr/>
        </p:nvSpPr>
        <p:spPr>
          <a:xfrm>
            <a:off x="4667972" y="2971800"/>
            <a:ext cx="1752600" cy="15240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Arrow Connector 29"/>
          <p:cNvCxnSpPr>
            <a:stCxn id="27" idx="3"/>
            <a:endCxn id="29" idx="1"/>
          </p:cNvCxnSpPr>
          <p:nvPr/>
        </p:nvCxnSpPr>
        <p:spPr>
          <a:xfrm>
            <a:off x="3408218" y="1981200"/>
            <a:ext cx="1697904" cy="1752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328963" y="32004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01270" y="168806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73038" y="1600200"/>
            <a:ext cx="271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E1 trigger T1 invokes E2.A1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546007" y="2902302"/>
            <a:ext cx="419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A1: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E2 is Parent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E1 is Invoker</a:t>
            </a:r>
          </a:p>
          <a:p>
            <a:r>
              <a:rPr lang="en-US" dirty="0"/>
              <a:t>A1 iterates over a collection containing E3: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T2 invokes refEntitytype.A2</a:t>
            </a:r>
          </a:p>
        </p:txBody>
      </p:sp>
      <p:sp>
        <p:nvSpPr>
          <p:cNvPr id="35" name="Isosceles Triangle 34"/>
          <p:cNvSpPr/>
          <p:nvPr/>
        </p:nvSpPr>
        <p:spPr>
          <a:xfrm>
            <a:off x="5715000" y="3962400"/>
            <a:ext cx="533400" cy="457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6799118" y="5109865"/>
            <a:ext cx="1981200" cy="1524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E3</a:t>
            </a:r>
          </a:p>
        </p:txBody>
      </p:sp>
      <p:sp>
        <p:nvSpPr>
          <p:cNvPr id="37" name="Isosceles Triangle 36"/>
          <p:cNvSpPr/>
          <p:nvPr/>
        </p:nvSpPr>
        <p:spPr>
          <a:xfrm>
            <a:off x="7027718" y="5109865"/>
            <a:ext cx="1752600" cy="15240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8" name="Straight Arrow Connector 37"/>
          <p:cNvCxnSpPr>
            <a:stCxn id="35" idx="3"/>
            <a:endCxn id="37" idx="1"/>
          </p:cNvCxnSpPr>
          <p:nvPr/>
        </p:nvCxnSpPr>
        <p:spPr>
          <a:xfrm>
            <a:off x="5981700" y="4419600"/>
            <a:ext cx="1484168" cy="1452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688709" y="5338465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774752" y="412646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991600" y="5186065"/>
            <a:ext cx="1642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A2: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E3 is Parent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E2 is Invoker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274638"/>
            <a:ext cx="6629400" cy="1143000"/>
          </a:xfrm>
        </p:spPr>
        <p:txBody>
          <a:bodyPr/>
          <a:lstStyle/>
          <a:p>
            <a:r>
              <a:rPr lang="en-US" dirty="0"/>
              <a:t>Complex Process List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D9AB70-1F06-4E52-B6C5-6332951A70B1}"/>
              </a:ext>
            </a:extLst>
          </p:cNvPr>
          <p:cNvSpPr/>
          <p:nvPr/>
        </p:nvSpPr>
        <p:spPr>
          <a:xfrm>
            <a:off x="5064734" y="3961262"/>
            <a:ext cx="533400" cy="457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72C420A-24F6-4159-835A-9BE28776BF77}"/>
              </a:ext>
            </a:extLst>
          </p:cNvPr>
          <p:cNvSpPr txBox="1"/>
          <p:nvPr/>
        </p:nvSpPr>
        <p:spPr>
          <a:xfrm>
            <a:off x="4807494" y="3925275"/>
            <a:ext cx="1059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[        ]</a:t>
            </a:r>
          </a:p>
        </p:txBody>
      </p:sp>
    </p:spTree>
    <p:extLst>
      <p:ext uri="{BB962C8B-B14F-4D97-AF65-F5344CB8AC3E}">
        <p14:creationId xmlns:p14="http://schemas.microsoft.com/office/powerpoint/2010/main" val="2091676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2917</TotalTime>
  <Words>354</Words>
  <Application>Microsoft Office PowerPoint</Application>
  <PresentationFormat>Widescreen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Ventity Action Rules</vt:lpstr>
      <vt:lpstr>Key</vt:lpstr>
      <vt:lpstr>Action Elements</vt:lpstr>
      <vt:lpstr>Action References</vt:lpstr>
      <vt:lpstr>Simplest Case Invoke own action</vt:lpstr>
      <vt:lpstr>Simple Case Invoke an action in another entity</vt:lpstr>
      <vt:lpstr>Cascade</vt:lpstr>
      <vt:lpstr>Simple Process List</vt:lpstr>
      <vt:lpstr>Complex Process List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Fid</dc:creator>
  <cp:lastModifiedBy>Tom Fiddaman</cp:lastModifiedBy>
  <cp:revision>8</cp:revision>
  <dcterms:created xsi:type="dcterms:W3CDTF">2016-06-15T23:00:14Z</dcterms:created>
  <dcterms:modified xsi:type="dcterms:W3CDTF">2021-07-29T18:50:40Z</dcterms:modified>
</cp:coreProperties>
</file>