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7"/>
  </p:notesMasterIdLst>
  <p:handoutMasterIdLst>
    <p:handoutMasterId r:id="rId78"/>
  </p:handoutMasterIdLst>
  <p:sldIdLst>
    <p:sldId id="256" r:id="rId2"/>
    <p:sldId id="286" r:id="rId3"/>
    <p:sldId id="319" r:id="rId4"/>
    <p:sldId id="311" r:id="rId5"/>
    <p:sldId id="346" r:id="rId6"/>
    <p:sldId id="338" r:id="rId7"/>
    <p:sldId id="387" r:id="rId8"/>
    <p:sldId id="388" r:id="rId9"/>
    <p:sldId id="389" r:id="rId10"/>
    <p:sldId id="394" r:id="rId11"/>
    <p:sldId id="397" r:id="rId12"/>
    <p:sldId id="395" r:id="rId13"/>
    <p:sldId id="398" r:id="rId14"/>
    <p:sldId id="393" r:id="rId15"/>
    <p:sldId id="399" r:id="rId16"/>
    <p:sldId id="396" r:id="rId17"/>
    <p:sldId id="392" r:id="rId18"/>
    <p:sldId id="400" r:id="rId19"/>
    <p:sldId id="401" r:id="rId20"/>
    <p:sldId id="402" r:id="rId21"/>
    <p:sldId id="403" r:id="rId22"/>
    <p:sldId id="410" r:id="rId23"/>
    <p:sldId id="391" r:id="rId24"/>
    <p:sldId id="404" r:id="rId25"/>
    <p:sldId id="405" r:id="rId26"/>
    <p:sldId id="407" r:id="rId27"/>
    <p:sldId id="408" r:id="rId28"/>
    <p:sldId id="409" r:id="rId29"/>
    <p:sldId id="386" r:id="rId30"/>
    <p:sldId id="312" r:id="rId31"/>
    <p:sldId id="318" r:id="rId32"/>
    <p:sldId id="313" r:id="rId33"/>
    <p:sldId id="314" r:id="rId34"/>
    <p:sldId id="315" r:id="rId35"/>
    <p:sldId id="340" r:id="rId36"/>
    <p:sldId id="316" r:id="rId37"/>
    <p:sldId id="362" r:id="rId38"/>
    <p:sldId id="317" r:id="rId39"/>
    <p:sldId id="350" r:id="rId40"/>
    <p:sldId id="360" r:id="rId41"/>
    <p:sldId id="356" r:id="rId42"/>
    <p:sldId id="359" r:id="rId43"/>
    <p:sldId id="361" r:id="rId44"/>
    <p:sldId id="355" r:id="rId45"/>
    <p:sldId id="357" r:id="rId46"/>
    <p:sldId id="358" r:id="rId47"/>
    <p:sldId id="363" r:id="rId48"/>
    <p:sldId id="364" r:id="rId49"/>
    <p:sldId id="365" r:id="rId50"/>
    <p:sldId id="351" r:id="rId51"/>
    <p:sldId id="367" r:id="rId52"/>
    <p:sldId id="368" r:id="rId53"/>
    <p:sldId id="369" r:id="rId54"/>
    <p:sldId id="354" r:id="rId55"/>
    <p:sldId id="370" r:id="rId56"/>
    <p:sldId id="373" r:id="rId57"/>
    <p:sldId id="371" r:id="rId58"/>
    <p:sldId id="372" r:id="rId59"/>
    <p:sldId id="353" r:id="rId60"/>
    <p:sldId id="375" r:id="rId61"/>
    <p:sldId id="374" r:id="rId62"/>
    <p:sldId id="376" r:id="rId63"/>
    <p:sldId id="377" r:id="rId64"/>
    <p:sldId id="378" r:id="rId65"/>
    <p:sldId id="379" r:id="rId66"/>
    <p:sldId id="380" r:id="rId67"/>
    <p:sldId id="381" r:id="rId68"/>
    <p:sldId id="382" r:id="rId69"/>
    <p:sldId id="383" r:id="rId70"/>
    <p:sldId id="384" r:id="rId71"/>
    <p:sldId id="385" r:id="rId72"/>
    <p:sldId id="349" r:id="rId73"/>
    <p:sldId id="293" r:id="rId74"/>
    <p:sldId id="294" r:id="rId75"/>
    <p:sldId id="304" r:id="rId76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120" userDrawn="1">
          <p15:clr>
            <a:srgbClr val="A4A3A4"/>
          </p15:clr>
        </p15:guide>
        <p15:guide id="3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B8C5DA"/>
    <a:srgbClr val="333399"/>
    <a:srgbClr val="000066"/>
    <a:srgbClr val="00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F328EB-D8CB-4C9D-B661-CC11B6218CD9}" v="157" dt="2021-07-24T18:40:11.2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056" autoAdjust="0"/>
    <p:restoredTop sz="86390" autoAdjust="0"/>
  </p:normalViewPr>
  <p:slideViewPr>
    <p:cSldViewPr>
      <p:cViewPr varScale="1">
        <p:scale>
          <a:sx n="104" d="100"/>
          <a:sy n="104" d="100"/>
        </p:scale>
        <p:origin x="120" y="288"/>
      </p:cViewPr>
      <p:guideLst>
        <p:guide orient="horz" pos="2160"/>
        <p:guide pos="5120"/>
        <p:guide pos="3840"/>
      </p:guideLst>
    </p:cSldViewPr>
  </p:slideViewPr>
  <p:outlineViewPr>
    <p:cViewPr>
      <p:scale>
        <a:sx n="33" d="100"/>
        <a:sy n="33" d="100"/>
      </p:scale>
      <p:origin x="0" y="-63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microsoft.com/office/2015/10/relationships/revisionInfo" Target="revisionInfo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handoutMaster" Target="handoutMasters/handout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Fiddaman" userId="a58d4e45-b57a-467f-b586-4e74a974bf07" providerId="ADAL" clId="{4BF328EB-D8CB-4C9D-B661-CC11B6218CD9}"/>
    <pc:docChg chg="undo custSel addSld delSld modSld">
      <pc:chgData name="Tom Fiddaman" userId="a58d4e45-b57a-467f-b586-4e74a974bf07" providerId="ADAL" clId="{4BF328EB-D8CB-4C9D-B661-CC11B6218CD9}" dt="2021-07-29T20:22:44.507" v="3983" actId="20577"/>
      <pc:docMkLst>
        <pc:docMk/>
      </pc:docMkLst>
      <pc:sldChg chg="modSp mod">
        <pc:chgData name="Tom Fiddaman" userId="a58d4e45-b57a-467f-b586-4e74a974bf07" providerId="ADAL" clId="{4BF328EB-D8CB-4C9D-B661-CC11B6218CD9}" dt="2021-07-29T20:22:44.507" v="3983" actId="20577"/>
        <pc:sldMkLst>
          <pc:docMk/>
          <pc:sldMk cId="0" sldId="256"/>
        </pc:sldMkLst>
        <pc:spChg chg="mod">
          <ac:chgData name="Tom Fiddaman" userId="a58d4e45-b57a-467f-b586-4e74a974bf07" providerId="ADAL" clId="{4BF328EB-D8CB-4C9D-B661-CC11B6218CD9}" dt="2021-07-29T20:22:44.507" v="3983" actId="20577"/>
          <ac:spMkLst>
            <pc:docMk/>
            <pc:sldMk cId="0" sldId="256"/>
            <ac:spMk id="3075" creationId="{00000000-0000-0000-0000-000000000000}"/>
          </ac:spMkLst>
        </pc:spChg>
      </pc:sldChg>
      <pc:sldChg chg="modSp mod">
        <pc:chgData name="Tom Fiddaman" userId="a58d4e45-b57a-467f-b586-4e74a974bf07" providerId="ADAL" clId="{4BF328EB-D8CB-4C9D-B661-CC11B6218CD9}" dt="2021-07-29T20:22:36.138" v="3981" actId="20577"/>
        <pc:sldMkLst>
          <pc:docMk/>
          <pc:sldMk cId="1825456216" sldId="319"/>
        </pc:sldMkLst>
        <pc:spChg chg="mod">
          <ac:chgData name="Tom Fiddaman" userId="a58d4e45-b57a-467f-b586-4e74a974bf07" providerId="ADAL" clId="{4BF328EB-D8CB-4C9D-B661-CC11B6218CD9}" dt="2021-07-29T20:22:36.138" v="3981" actId="20577"/>
          <ac:spMkLst>
            <pc:docMk/>
            <pc:sldMk cId="1825456216" sldId="319"/>
            <ac:spMk id="3" creationId="{00000000-0000-0000-0000-000000000000}"/>
          </ac:spMkLst>
        </pc:spChg>
      </pc:sldChg>
      <pc:sldChg chg="modSp mod">
        <pc:chgData name="Tom Fiddaman" userId="a58d4e45-b57a-467f-b586-4e74a974bf07" providerId="ADAL" clId="{4BF328EB-D8CB-4C9D-B661-CC11B6218CD9}" dt="2021-07-23T00:20:37.570" v="6" actId="20577"/>
        <pc:sldMkLst>
          <pc:docMk/>
          <pc:sldMk cId="3558340610" sldId="349"/>
        </pc:sldMkLst>
        <pc:spChg chg="mod">
          <ac:chgData name="Tom Fiddaman" userId="a58d4e45-b57a-467f-b586-4e74a974bf07" providerId="ADAL" clId="{4BF328EB-D8CB-4C9D-B661-CC11B6218CD9}" dt="2021-07-23T00:20:37.570" v="6" actId="20577"/>
          <ac:spMkLst>
            <pc:docMk/>
            <pc:sldMk cId="3558340610" sldId="349"/>
            <ac:spMk id="4" creationId="{571D1E04-D61A-4224-A300-2ACE72170EEA}"/>
          </ac:spMkLst>
        </pc:spChg>
      </pc:sldChg>
      <pc:sldChg chg="add">
        <pc:chgData name="Tom Fiddaman" userId="a58d4e45-b57a-467f-b586-4e74a974bf07" providerId="ADAL" clId="{4BF328EB-D8CB-4C9D-B661-CC11B6218CD9}" dt="2021-07-23T00:20:29.581" v="0"/>
        <pc:sldMkLst>
          <pc:docMk/>
          <pc:sldMk cId="1641550295" sldId="386"/>
        </pc:sldMkLst>
      </pc:sldChg>
      <pc:sldChg chg="addSp modSp new mod modClrScheme chgLayout">
        <pc:chgData name="Tom Fiddaman" userId="a58d4e45-b57a-467f-b586-4e74a974bf07" providerId="ADAL" clId="{4BF328EB-D8CB-4C9D-B661-CC11B6218CD9}" dt="2021-07-23T00:23:43.868" v="43" actId="1037"/>
        <pc:sldMkLst>
          <pc:docMk/>
          <pc:sldMk cId="4097352772" sldId="387"/>
        </pc:sldMkLst>
        <pc:spChg chg="add mod">
          <ac:chgData name="Tom Fiddaman" userId="a58d4e45-b57a-467f-b586-4e74a974bf07" providerId="ADAL" clId="{4BF328EB-D8CB-4C9D-B661-CC11B6218CD9}" dt="2021-07-23T00:22:08.747" v="36" actId="20577"/>
          <ac:spMkLst>
            <pc:docMk/>
            <pc:sldMk cId="4097352772" sldId="387"/>
            <ac:spMk id="2" creationId="{79D07AE8-C6A1-402C-850E-4A544B0DEAEA}"/>
          </ac:spMkLst>
        </pc:spChg>
        <pc:picChg chg="add mod">
          <ac:chgData name="Tom Fiddaman" userId="a58d4e45-b57a-467f-b586-4e74a974bf07" providerId="ADAL" clId="{4BF328EB-D8CB-4C9D-B661-CC11B6218CD9}" dt="2021-07-23T00:23:43.868" v="43" actId="1037"/>
          <ac:picMkLst>
            <pc:docMk/>
            <pc:sldMk cId="4097352772" sldId="387"/>
            <ac:picMk id="4" creationId="{E59EE4F3-3FE3-431C-BCB4-F8076C2373B2}"/>
          </ac:picMkLst>
        </pc:picChg>
        <pc:picChg chg="add mod">
          <ac:chgData name="Tom Fiddaman" userId="a58d4e45-b57a-467f-b586-4e74a974bf07" providerId="ADAL" clId="{4BF328EB-D8CB-4C9D-B661-CC11B6218CD9}" dt="2021-07-23T00:23:36.138" v="40" actId="1076"/>
          <ac:picMkLst>
            <pc:docMk/>
            <pc:sldMk cId="4097352772" sldId="387"/>
            <ac:picMk id="6" creationId="{D8FB5310-051C-4995-A8AC-AF61E82CE8EA}"/>
          </ac:picMkLst>
        </pc:picChg>
      </pc:sldChg>
      <pc:sldChg chg="addSp modSp new mod modClrScheme chgLayout">
        <pc:chgData name="Tom Fiddaman" userId="a58d4e45-b57a-467f-b586-4e74a974bf07" providerId="ADAL" clId="{4BF328EB-D8CB-4C9D-B661-CC11B6218CD9}" dt="2021-07-23T00:57:57.527" v="611" actId="20577"/>
        <pc:sldMkLst>
          <pc:docMk/>
          <pc:sldMk cId="418187082" sldId="388"/>
        </pc:sldMkLst>
        <pc:spChg chg="mod ord">
          <ac:chgData name="Tom Fiddaman" userId="a58d4e45-b57a-467f-b586-4e74a974bf07" providerId="ADAL" clId="{4BF328EB-D8CB-4C9D-B661-CC11B6218CD9}" dt="2021-07-23T00:51:25.953" v="54" actId="700"/>
          <ac:spMkLst>
            <pc:docMk/>
            <pc:sldMk cId="418187082" sldId="388"/>
            <ac:spMk id="2" creationId="{11348327-9473-47D8-A18B-7AF1DCAE5947}"/>
          </ac:spMkLst>
        </pc:spChg>
        <pc:spChg chg="add mod ord">
          <ac:chgData name="Tom Fiddaman" userId="a58d4e45-b57a-467f-b586-4e74a974bf07" providerId="ADAL" clId="{4BF328EB-D8CB-4C9D-B661-CC11B6218CD9}" dt="2021-07-23T00:57:57.527" v="611" actId="20577"/>
          <ac:spMkLst>
            <pc:docMk/>
            <pc:sldMk cId="418187082" sldId="388"/>
            <ac:spMk id="3" creationId="{A3D80E03-2E78-4FD6-A4C4-996C215F3438}"/>
          </ac:spMkLst>
        </pc:spChg>
      </pc:sldChg>
      <pc:sldChg chg="addSp delSp modSp new mod chgLayout">
        <pc:chgData name="Tom Fiddaman" userId="a58d4e45-b57a-467f-b586-4e74a974bf07" providerId="ADAL" clId="{4BF328EB-D8CB-4C9D-B661-CC11B6218CD9}" dt="2021-07-23T17:18:53.688" v="1215" actId="12"/>
        <pc:sldMkLst>
          <pc:docMk/>
          <pc:sldMk cId="2196270582" sldId="389"/>
        </pc:sldMkLst>
        <pc:spChg chg="mod ord">
          <ac:chgData name="Tom Fiddaman" userId="a58d4e45-b57a-467f-b586-4e74a974bf07" providerId="ADAL" clId="{4BF328EB-D8CB-4C9D-B661-CC11B6218CD9}" dt="2021-07-23T17:01:40.903" v="1209" actId="6264"/>
          <ac:spMkLst>
            <pc:docMk/>
            <pc:sldMk cId="2196270582" sldId="389"/>
            <ac:spMk id="2" creationId="{6D883182-F31D-4256-9375-32C5D57659A9}"/>
          </ac:spMkLst>
        </pc:spChg>
        <pc:spChg chg="mod ord">
          <ac:chgData name="Tom Fiddaman" userId="a58d4e45-b57a-467f-b586-4e74a974bf07" providerId="ADAL" clId="{4BF328EB-D8CB-4C9D-B661-CC11B6218CD9}" dt="2021-07-23T17:18:53.688" v="1215" actId="12"/>
          <ac:spMkLst>
            <pc:docMk/>
            <pc:sldMk cId="2196270582" sldId="389"/>
            <ac:spMk id="3" creationId="{42DA610F-5985-4EFC-936C-66FF99F3DFB0}"/>
          </ac:spMkLst>
        </pc:spChg>
        <pc:spChg chg="add del mod">
          <ac:chgData name="Tom Fiddaman" userId="a58d4e45-b57a-467f-b586-4e74a974bf07" providerId="ADAL" clId="{4BF328EB-D8CB-4C9D-B661-CC11B6218CD9}" dt="2021-07-23T17:01:40.903" v="1209" actId="6264"/>
          <ac:spMkLst>
            <pc:docMk/>
            <pc:sldMk cId="2196270582" sldId="389"/>
            <ac:spMk id="4" creationId="{9EF71C24-DF3B-40AD-B8F3-B59339EDA659}"/>
          </ac:spMkLst>
        </pc:spChg>
        <pc:spChg chg="add del mod">
          <ac:chgData name="Tom Fiddaman" userId="a58d4e45-b57a-467f-b586-4e74a974bf07" providerId="ADAL" clId="{4BF328EB-D8CB-4C9D-B661-CC11B6218CD9}" dt="2021-07-23T17:01:40.903" v="1209" actId="6264"/>
          <ac:spMkLst>
            <pc:docMk/>
            <pc:sldMk cId="2196270582" sldId="389"/>
            <ac:spMk id="5" creationId="{6CDC82F0-E40F-47AC-A1A3-FE5ECA7E794B}"/>
          </ac:spMkLst>
        </pc:spChg>
      </pc:sldChg>
      <pc:sldChg chg="add del">
        <pc:chgData name="Tom Fiddaman" userId="a58d4e45-b57a-467f-b586-4e74a974bf07" providerId="ADAL" clId="{4BF328EB-D8CB-4C9D-B661-CC11B6218CD9}" dt="2021-07-23T17:20:43.566" v="1219" actId="2696"/>
        <pc:sldMkLst>
          <pc:docMk/>
          <pc:sldMk cId="845218950" sldId="390"/>
        </pc:sldMkLst>
      </pc:sldChg>
      <pc:sldChg chg="new del">
        <pc:chgData name="Tom Fiddaman" userId="a58d4e45-b57a-467f-b586-4e74a974bf07" providerId="ADAL" clId="{4BF328EB-D8CB-4C9D-B661-CC11B6218CD9}" dt="2021-07-23T17:19:59.436" v="1216" actId="47"/>
        <pc:sldMkLst>
          <pc:docMk/>
          <pc:sldMk cId="2618843260" sldId="390"/>
        </pc:sldMkLst>
      </pc:sldChg>
      <pc:sldChg chg="modSp add mod">
        <pc:chgData name="Tom Fiddaman" userId="a58d4e45-b57a-467f-b586-4e74a974bf07" providerId="ADAL" clId="{4BF328EB-D8CB-4C9D-B661-CC11B6218CD9}" dt="2021-07-24T17:35:51.678" v="2876" actId="11"/>
        <pc:sldMkLst>
          <pc:docMk/>
          <pc:sldMk cId="3824369399" sldId="391"/>
        </pc:sldMkLst>
        <pc:spChg chg="mod">
          <ac:chgData name="Tom Fiddaman" userId="a58d4e45-b57a-467f-b586-4e74a974bf07" providerId="ADAL" clId="{4BF328EB-D8CB-4C9D-B661-CC11B6218CD9}" dt="2021-07-23T17:20:36.251" v="1218"/>
          <ac:spMkLst>
            <pc:docMk/>
            <pc:sldMk cId="3824369399" sldId="391"/>
            <ac:spMk id="2" creationId="{DA5378CE-9ACC-4E3F-A8E4-D0590A8C98FF}"/>
          </ac:spMkLst>
        </pc:spChg>
        <pc:spChg chg="mod">
          <ac:chgData name="Tom Fiddaman" userId="a58d4e45-b57a-467f-b586-4e74a974bf07" providerId="ADAL" clId="{4BF328EB-D8CB-4C9D-B661-CC11B6218CD9}" dt="2021-07-24T17:35:51.678" v="2876" actId="11"/>
          <ac:spMkLst>
            <pc:docMk/>
            <pc:sldMk cId="3824369399" sldId="391"/>
            <ac:spMk id="3" creationId="{5159B4FA-87C1-4D48-A6F0-134BAFD20015}"/>
          </ac:spMkLst>
        </pc:spChg>
      </pc:sldChg>
      <pc:sldChg chg="addSp modSp add mod modClrScheme chgLayout">
        <pc:chgData name="Tom Fiddaman" userId="a58d4e45-b57a-467f-b586-4e74a974bf07" providerId="ADAL" clId="{4BF328EB-D8CB-4C9D-B661-CC11B6218CD9}" dt="2021-07-23T22:40:55.183" v="1944" actId="20577"/>
        <pc:sldMkLst>
          <pc:docMk/>
          <pc:sldMk cId="239041327" sldId="392"/>
        </pc:sldMkLst>
        <pc:spChg chg="mod ord">
          <ac:chgData name="Tom Fiddaman" userId="a58d4e45-b57a-467f-b586-4e74a974bf07" providerId="ADAL" clId="{4BF328EB-D8CB-4C9D-B661-CC11B6218CD9}" dt="2021-07-23T22:04:33.969" v="1639" actId="700"/>
          <ac:spMkLst>
            <pc:docMk/>
            <pc:sldMk cId="239041327" sldId="392"/>
            <ac:spMk id="2" creationId="{FA480078-55B8-476E-A04E-8DDC74DC39E9}"/>
          </ac:spMkLst>
        </pc:spChg>
        <pc:spChg chg="mod ord">
          <ac:chgData name="Tom Fiddaman" userId="a58d4e45-b57a-467f-b586-4e74a974bf07" providerId="ADAL" clId="{4BF328EB-D8CB-4C9D-B661-CC11B6218CD9}" dt="2021-07-23T22:37:17.392" v="1711" actId="14100"/>
          <ac:spMkLst>
            <pc:docMk/>
            <pc:sldMk cId="239041327" sldId="392"/>
            <ac:spMk id="3" creationId="{285DC8C3-F14D-4AB0-ACD0-3C77C5971174}"/>
          </ac:spMkLst>
        </pc:spChg>
        <pc:spChg chg="add mod">
          <ac:chgData name="Tom Fiddaman" userId="a58d4e45-b57a-467f-b586-4e74a974bf07" providerId="ADAL" clId="{4BF328EB-D8CB-4C9D-B661-CC11B6218CD9}" dt="2021-07-23T22:38:29.244" v="1759" actId="20577"/>
          <ac:spMkLst>
            <pc:docMk/>
            <pc:sldMk cId="239041327" sldId="392"/>
            <ac:spMk id="8" creationId="{964549B7-827E-44F8-8932-2D926CE8C054}"/>
          </ac:spMkLst>
        </pc:spChg>
        <pc:spChg chg="add mod">
          <ac:chgData name="Tom Fiddaman" userId="a58d4e45-b57a-467f-b586-4e74a974bf07" providerId="ADAL" clId="{4BF328EB-D8CB-4C9D-B661-CC11B6218CD9}" dt="2021-07-23T22:38:56.528" v="1807" actId="20577"/>
          <ac:spMkLst>
            <pc:docMk/>
            <pc:sldMk cId="239041327" sldId="392"/>
            <ac:spMk id="9" creationId="{44089316-E96C-4B80-AEB7-D468EC50DB27}"/>
          </ac:spMkLst>
        </pc:spChg>
        <pc:spChg chg="add mod">
          <ac:chgData name="Tom Fiddaman" userId="a58d4e45-b57a-467f-b586-4e74a974bf07" providerId="ADAL" clId="{4BF328EB-D8CB-4C9D-B661-CC11B6218CD9}" dt="2021-07-23T22:40:22.162" v="1848" actId="313"/>
          <ac:spMkLst>
            <pc:docMk/>
            <pc:sldMk cId="239041327" sldId="392"/>
            <ac:spMk id="12" creationId="{57B998D3-FA2B-4055-B876-5CC63B88724D}"/>
          </ac:spMkLst>
        </pc:spChg>
        <pc:spChg chg="add mod">
          <ac:chgData name="Tom Fiddaman" userId="a58d4e45-b57a-467f-b586-4e74a974bf07" providerId="ADAL" clId="{4BF328EB-D8CB-4C9D-B661-CC11B6218CD9}" dt="2021-07-23T22:40:55.183" v="1944" actId="20577"/>
          <ac:spMkLst>
            <pc:docMk/>
            <pc:sldMk cId="239041327" sldId="392"/>
            <ac:spMk id="13" creationId="{AAC93B4B-4784-4B36-8B62-24DDC6D8119B}"/>
          </ac:spMkLst>
        </pc:spChg>
        <pc:picChg chg="add mod">
          <ac:chgData name="Tom Fiddaman" userId="a58d4e45-b57a-467f-b586-4e74a974bf07" providerId="ADAL" clId="{4BF328EB-D8CB-4C9D-B661-CC11B6218CD9}" dt="2021-07-23T22:35:58.056" v="1657" actId="1076"/>
          <ac:picMkLst>
            <pc:docMk/>
            <pc:sldMk cId="239041327" sldId="392"/>
            <ac:picMk id="5" creationId="{B00FAF00-634B-4D72-8ABB-84916EB35B8E}"/>
          </ac:picMkLst>
        </pc:picChg>
        <pc:picChg chg="add">
          <ac:chgData name="Tom Fiddaman" userId="a58d4e45-b57a-467f-b586-4e74a974bf07" providerId="ADAL" clId="{4BF328EB-D8CB-4C9D-B661-CC11B6218CD9}" dt="2021-07-23T22:37:53.652" v="1712" actId="22"/>
          <ac:picMkLst>
            <pc:docMk/>
            <pc:sldMk cId="239041327" sldId="392"/>
            <ac:picMk id="7" creationId="{3065498B-CC16-4AD4-A7F5-A674774A7EAE}"/>
          </ac:picMkLst>
        </pc:picChg>
        <pc:picChg chg="add mod">
          <ac:chgData name="Tom Fiddaman" userId="a58d4e45-b57a-467f-b586-4e74a974bf07" providerId="ADAL" clId="{4BF328EB-D8CB-4C9D-B661-CC11B6218CD9}" dt="2021-07-23T22:40:00.392" v="1809" actId="1076"/>
          <ac:picMkLst>
            <pc:docMk/>
            <pc:sldMk cId="239041327" sldId="392"/>
            <ac:picMk id="11" creationId="{09E9E044-ECB5-4235-A633-ECFC9DA9CC66}"/>
          </ac:picMkLst>
        </pc:picChg>
      </pc:sldChg>
      <pc:sldChg chg="addSp delSp modSp add mod">
        <pc:chgData name="Tom Fiddaman" userId="a58d4e45-b57a-467f-b586-4e74a974bf07" providerId="ADAL" clId="{4BF328EB-D8CB-4C9D-B661-CC11B6218CD9}" dt="2021-07-23T18:06:43.658" v="1549" actId="1035"/>
        <pc:sldMkLst>
          <pc:docMk/>
          <pc:sldMk cId="3928147069" sldId="393"/>
        </pc:sldMkLst>
        <pc:spChg chg="mod">
          <ac:chgData name="Tom Fiddaman" userId="a58d4e45-b57a-467f-b586-4e74a974bf07" providerId="ADAL" clId="{4BF328EB-D8CB-4C9D-B661-CC11B6218CD9}" dt="2021-07-23T17:20:36.251" v="1218"/>
          <ac:spMkLst>
            <pc:docMk/>
            <pc:sldMk cId="3928147069" sldId="393"/>
            <ac:spMk id="2" creationId="{F152EFCC-BC7B-4908-9F95-E9904B2217C3}"/>
          </ac:spMkLst>
        </pc:spChg>
        <pc:spChg chg="mod">
          <ac:chgData name="Tom Fiddaman" userId="a58d4e45-b57a-467f-b586-4e74a974bf07" providerId="ADAL" clId="{4BF328EB-D8CB-4C9D-B661-CC11B6218CD9}" dt="2021-07-23T18:06:43.658" v="1549" actId="1035"/>
          <ac:spMkLst>
            <pc:docMk/>
            <pc:sldMk cId="3928147069" sldId="393"/>
            <ac:spMk id="3" creationId="{C40AA06B-6290-4F54-A12F-61051D0B0476}"/>
          </ac:spMkLst>
        </pc:spChg>
        <pc:picChg chg="add del mod">
          <ac:chgData name="Tom Fiddaman" userId="a58d4e45-b57a-467f-b586-4e74a974bf07" providerId="ADAL" clId="{4BF328EB-D8CB-4C9D-B661-CC11B6218CD9}" dt="2021-07-23T18:03:32.002" v="1527" actId="478"/>
          <ac:picMkLst>
            <pc:docMk/>
            <pc:sldMk cId="3928147069" sldId="393"/>
            <ac:picMk id="5" creationId="{9998E652-D4EC-4B2B-B426-EE35DF510025}"/>
          </ac:picMkLst>
        </pc:picChg>
        <pc:picChg chg="add mod">
          <ac:chgData name="Tom Fiddaman" userId="a58d4e45-b57a-467f-b586-4e74a974bf07" providerId="ADAL" clId="{4BF328EB-D8CB-4C9D-B661-CC11B6218CD9}" dt="2021-07-23T18:06:35.434" v="1542" actId="1036"/>
          <ac:picMkLst>
            <pc:docMk/>
            <pc:sldMk cId="3928147069" sldId="393"/>
            <ac:picMk id="7" creationId="{3A4F1299-C521-4678-A9FB-7FB2E611E028}"/>
          </ac:picMkLst>
        </pc:picChg>
      </pc:sldChg>
      <pc:sldChg chg="addSp delSp modSp add mod modClrScheme chgLayout">
        <pc:chgData name="Tom Fiddaman" userId="a58d4e45-b57a-467f-b586-4e74a974bf07" providerId="ADAL" clId="{4BF328EB-D8CB-4C9D-B661-CC11B6218CD9}" dt="2021-07-23T17:31:30.213" v="1347" actId="1076"/>
        <pc:sldMkLst>
          <pc:docMk/>
          <pc:sldMk cId="1831467753" sldId="394"/>
        </pc:sldMkLst>
        <pc:spChg chg="mod ord">
          <ac:chgData name="Tom Fiddaman" userId="a58d4e45-b57a-467f-b586-4e74a974bf07" providerId="ADAL" clId="{4BF328EB-D8CB-4C9D-B661-CC11B6218CD9}" dt="2021-07-23T17:27:33.256" v="1235" actId="700"/>
          <ac:spMkLst>
            <pc:docMk/>
            <pc:sldMk cId="1831467753" sldId="394"/>
            <ac:spMk id="2" creationId="{747A8792-CD51-4571-A5AA-E0404EBB5773}"/>
          </ac:spMkLst>
        </pc:spChg>
        <pc:spChg chg="mod ord">
          <ac:chgData name="Tom Fiddaman" userId="a58d4e45-b57a-467f-b586-4e74a974bf07" providerId="ADAL" clId="{4BF328EB-D8CB-4C9D-B661-CC11B6218CD9}" dt="2021-07-23T17:27:54.757" v="1294" actId="14100"/>
          <ac:spMkLst>
            <pc:docMk/>
            <pc:sldMk cId="1831467753" sldId="394"/>
            <ac:spMk id="3" creationId="{F3E7A9B0-D445-4C9B-A149-8017806424F8}"/>
          </ac:spMkLst>
        </pc:spChg>
        <pc:spChg chg="add del mod">
          <ac:chgData name="Tom Fiddaman" userId="a58d4e45-b57a-467f-b586-4e74a974bf07" providerId="ADAL" clId="{4BF328EB-D8CB-4C9D-B661-CC11B6218CD9}" dt="2021-07-23T17:29:49.322" v="1299" actId="767"/>
          <ac:spMkLst>
            <pc:docMk/>
            <pc:sldMk cId="1831467753" sldId="394"/>
            <ac:spMk id="8" creationId="{6FFA32BB-6BE7-4665-BDF5-42B11E876DBA}"/>
          </ac:spMkLst>
        </pc:spChg>
        <pc:spChg chg="add mod">
          <ac:chgData name="Tom Fiddaman" userId="a58d4e45-b57a-467f-b586-4e74a974bf07" providerId="ADAL" clId="{4BF328EB-D8CB-4C9D-B661-CC11B6218CD9}" dt="2021-07-23T17:30:11.556" v="1326" actId="20577"/>
          <ac:spMkLst>
            <pc:docMk/>
            <pc:sldMk cId="1831467753" sldId="394"/>
            <ac:spMk id="11" creationId="{7D90812B-A5D7-4F56-AB00-E220C7B10EF2}"/>
          </ac:spMkLst>
        </pc:spChg>
        <pc:spChg chg="add mod">
          <ac:chgData name="Tom Fiddaman" userId="a58d4e45-b57a-467f-b586-4e74a974bf07" providerId="ADAL" clId="{4BF328EB-D8CB-4C9D-B661-CC11B6218CD9}" dt="2021-07-23T17:31:30.213" v="1347" actId="1076"/>
          <ac:spMkLst>
            <pc:docMk/>
            <pc:sldMk cId="1831467753" sldId="394"/>
            <ac:spMk id="14" creationId="{0F29228C-CDBB-4496-A6FD-FFF8B7DD361E}"/>
          </ac:spMkLst>
        </pc:spChg>
        <pc:picChg chg="add mod">
          <ac:chgData name="Tom Fiddaman" userId="a58d4e45-b57a-467f-b586-4e74a974bf07" providerId="ADAL" clId="{4BF328EB-D8CB-4C9D-B661-CC11B6218CD9}" dt="2021-07-23T17:28:00.044" v="1295" actId="1076"/>
          <ac:picMkLst>
            <pc:docMk/>
            <pc:sldMk cId="1831467753" sldId="394"/>
            <ac:picMk id="5" creationId="{B2BAFC03-9016-4224-BD1B-BF6F8E5954EE}"/>
          </ac:picMkLst>
        </pc:picChg>
        <pc:picChg chg="add mod">
          <ac:chgData name="Tom Fiddaman" userId="a58d4e45-b57a-467f-b586-4e74a974bf07" providerId="ADAL" clId="{4BF328EB-D8CB-4C9D-B661-CC11B6218CD9}" dt="2021-07-23T17:30:17.573" v="1327" actId="1076"/>
          <ac:picMkLst>
            <pc:docMk/>
            <pc:sldMk cId="1831467753" sldId="394"/>
            <ac:picMk id="7" creationId="{8594E7B9-4100-413F-ACAA-802956FB4CD4}"/>
          </ac:picMkLst>
        </pc:picChg>
        <pc:picChg chg="add del">
          <ac:chgData name="Tom Fiddaman" userId="a58d4e45-b57a-467f-b586-4e74a974bf07" providerId="ADAL" clId="{4BF328EB-D8CB-4C9D-B661-CC11B6218CD9}" dt="2021-07-23T17:29:54.236" v="1301" actId="478"/>
          <ac:picMkLst>
            <pc:docMk/>
            <pc:sldMk cId="1831467753" sldId="394"/>
            <ac:picMk id="10" creationId="{9DDF3AD1-82B1-4DC8-BC6E-0BAF4EEFC417}"/>
          </ac:picMkLst>
        </pc:picChg>
        <pc:picChg chg="add mod">
          <ac:chgData name="Tom Fiddaman" userId="a58d4e45-b57a-467f-b586-4e74a974bf07" providerId="ADAL" clId="{4BF328EB-D8CB-4C9D-B661-CC11B6218CD9}" dt="2021-07-23T17:31:10.452" v="1329" actId="1076"/>
          <ac:picMkLst>
            <pc:docMk/>
            <pc:sldMk cId="1831467753" sldId="394"/>
            <ac:picMk id="13" creationId="{A47FE009-7D48-42FC-A223-0E2B6CFE049D}"/>
          </ac:picMkLst>
        </pc:picChg>
      </pc:sldChg>
      <pc:sldChg chg="addSp delSp modSp add mod">
        <pc:chgData name="Tom Fiddaman" userId="a58d4e45-b57a-467f-b586-4e74a974bf07" providerId="ADAL" clId="{4BF328EB-D8CB-4C9D-B661-CC11B6218CD9}" dt="2021-07-23T18:02:53.603" v="1524" actId="1035"/>
        <pc:sldMkLst>
          <pc:docMk/>
          <pc:sldMk cId="1314000456" sldId="395"/>
        </pc:sldMkLst>
        <pc:spChg chg="mod">
          <ac:chgData name="Tom Fiddaman" userId="a58d4e45-b57a-467f-b586-4e74a974bf07" providerId="ADAL" clId="{4BF328EB-D8CB-4C9D-B661-CC11B6218CD9}" dt="2021-07-23T17:32:24.448" v="1368" actId="20577"/>
          <ac:spMkLst>
            <pc:docMk/>
            <pc:sldMk cId="1314000456" sldId="395"/>
            <ac:spMk id="3" creationId="{F3E7A9B0-D445-4C9B-A149-8017806424F8}"/>
          </ac:spMkLst>
        </pc:spChg>
        <pc:spChg chg="mod">
          <ac:chgData name="Tom Fiddaman" userId="a58d4e45-b57a-467f-b586-4e74a974bf07" providerId="ADAL" clId="{4BF328EB-D8CB-4C9D-B661-CC11B6218CD9}" dt="2021-07-23T18:02:46.380" v="1518" actId="14100"/>
          <ac:spMkLst>
            <pc:docMk/>
            <pc:sldMk cId="1314000456" sldId="395"/>
            <ac:spMk id="11" creationId="{7D90812B-A5D7-4F56-AB00-E220C7B10EF2}"/>
          </ac:spMkLst>
        </pc:spChg>
        <pc:spChg chg="mod">
          <ac:chgData name="Tom Fiddaman" userId="a58d4e45-b57a-467f-b586-4e74a974bf07" providerId="ADAL" clId="{4BF328EB-D8CB-4C9D-B661-CC11B6218CD9}" dt="2021-07-23T18:02:40.245" v="1517" actId="14100"/>
          <ac:spMkLst>
            <pc:docMk/>
            <pc:sldMk cId="1314000456" sldId="395"/>
            <ac:spMk id="14" creationId="{0F29228C-CDBB-4496-A6FD-FFF8B7DD361E}"/>
          </ac:spMkLst>
        </pc:spChg>
        <pc:picChg chg="del">
          <ac:chgData name="Tom Fiddaman" userId="a58d4e45-b57a-467f-b586-4e74a974bf07" providerId="ADAL" clId="{4BF328EB-D8CB-4C9D-B661-CC11B6218CD9}" dt="2021-07-23T17:31:59.206" v="1349" actId="478"/>
          <ac:picMkLst>
            <pc:docMk/>
            <pc:sldMk cId="1314000456" sldId="395"/>
            <ac:picMk id="5" creationId="{B2BAFC03-9016-4224-BD1B-BF6F8E5954EE}"/>
          </ac:picMkLst>
        </pc:picChg>
        <pc:picChg chg="add mod">
          <ac:chgData name="Tom Fiddaman" userId="a58d4e45-b57a-467f-b586-4e74a974bf07" providerId="ADAL" clId="{4BF328EB-D8CB-4C9D-B661-CC11B6218CD9}" dt="2021-07-23T18:02:53.603" v="1524" actId="1035"/>
          <ac:picMkLst>
            <pc:docMk/>
            <pc:sldMk cId="1314000456" sldId="395"/>
            <ac:picMk id="6" creationId="{D8332B65-788C-4084-907D-3B2428D2CA4D}"/>
          </ac:picMkLst>
        </pc:picChg>
        <pc:picChg chg="del">
          <ac:chgData name="Tom Fiddaman" userId="a58d4e45-b57a-467f-b586-4e74a974bf07" providerId="ADAL" clId="{4BF328EB-D8CB-4C9D-B661-CC11B6218CD9}" dt="2021-07-23T17:32:02.108" v="1350" actId="478"/>
          <ac:picMkLst>
            <pc:docMk/>
            <pc:sldMk cId="1314000456" sldId="395"/>
            <ac:picMk id="7" creationId="{8594E7B9-4100-413F-ACAA-802956FB4CD4}"/>
          </ac:picMkLst>
        </pc:picChg>
        <pc:picChg chg="add mod">
          <ac:chgData name="Tom Fiddaman" userId="a58d4e45-b57a-467f-b586-4e74a974bf07" providerId="ADAL" clId="{4BF328EB-D8CB-4C9D-B661-CC11B6218CD9}" dt="2021-07-23T18:02:51.571" v="1523" actId="1036"/>
          <ac:picMkLst>
            <pc:docMk/>
            <pc:sldMk cId="1314000456" sldId="395"/>
            <ac:picMk id="9" creationId="{39194C5D-BBA2-43B1-A204-A6DD7B452F0A}"/>
          </ac:picMkLst>
        </pc:picChg>
        <pc:picChg chg="add mod">
          <ac:chgData name="Tom Fiddaman" userId="a58d4e45-b57a-467f-b586-4e74a974bf07" providerId="ADAL" clId="{4BF328EB-D8CB-4C9D-B661-CC11B6218CD9}" dt="2021-07-23T18:02:12.436" v="1507" actId="14100"/>
          <ac:picMkLst>
            <pc:docMk/>
            <pc:sldMk cId="1314000456" sldId="395"/>
            <ac:picMk id="12" creationId="{AEA253BF-0A1F-4031-923B-6C0E0F067B07}"/>
          </ac:picMkLst>
        </pc:picChg>
        <pc:picChg chg="del">
          <ac:chgData name="Tom Fiddaman" userId="a58d4e45-b57a-467f-b586-4e74a974bf07" providerId="ADAL" clId="{4BF328EB-D8CB-4C9D-B661-CC11B6218CD9}" dt="2021-07-23T17:32:04.347" v="1351" actId="478"/>
          <ac:picMkLst>
            <pc:docMk/>
            <pc:sldMk cId="1314000456" sldId="395"/>
            <ac:picMk id="13" creationId="{A47FE009-7D48-42FC-A223-0E2B6CFE049D}"/>
          </ac:picMkLst>
        </pc:picChg>
      </pc:sldChg>
      <pc:sldChg chg="addSp modSp add mod modClrScheme chgLayout">
        <pc:chgData name="Tom Fiddaman" userId="a58d4e45-b57a-467f-b586-4e74a974bf07" providerId="ADAL" clId="{4BF328EB-D8CB-4C9D-B661-CC11B6218CD9}" dt="2021-07-23T22:04:45.970" v="1641" actId="1076"/>
        <pc:sldMkLst>
          <pc:docMk/>
          <pc:sldMk cId="2070610570" sldId="396"/>
        </pc:sldMkLst>
        <pc:spChg chg="mod ord">
          <ac:chgData name="Tom Fiddaman" userId="a58d4e45-b57a-467f-b586-4e74a974bf07" providerId="ADAL" clId="{4BF328EB-D8CB-4C9D-B661-CC11B6218CD9}" dt="2021-07-23T22:04:39.880" v="1640" actId="700"/>
          <ac:spMkLst>
            <pc:docMk/>
            <pc:sldMk cId="2070610570" sldId="396"/>
            <ac:spMk id="2" creationId="{F152EFCC-BC7B-4908-9F95-E9904B2217C3}"/>
          </ac:spMkLst>
        </pc:spChg>
        <pc:spChg chg="mod ord">
          <ac:chgData name="Tom Fiddaman" userId="a58d4e45-b57a-467f-b586-4e74a974bf07" providerId="ADAL" clId="{4BF328EB-D8CB-4C9D-B661-CC11B6218CD9}" dt="2021-07-23T22:04:45.970" v="1641" actId="1076"/>
          <ac:spMkLst>
            <pc:docMk/>
            <pc:sldMk cId="2070610570" sldId="396"/>
            <ac:spMk id="3" creationId="{C40AA06B-6290-4F54-A12F-61051D0B0476}"/>
          </ac:spMkLst>
        </pc:spChg>
        <pc:spChg chg="add mod">
          <ac:chgData name="Tom Fiddaman" userId="a58d4e45-b57a-467f-b586-4e74a974bf07" providerId="ADAL" clId="{4BF328EB-D8CB-4C9D-B661-CC11B6218CD9}" dt="2021-07-23T19:01:18.641" v="1583" actId="14100"/>
          <ac:spMkLst>
            <pc:docMk/>
            <pc:sldMk cId="2070610570" sldId="396"/>
            <ac:spMk id="8" creationId="{580D15FC-8159-4B51-8ECE-683A873FEA07}"/>
          </ac:spMkLst>
        </pc:spChg>
        <pc:spChg chg="add mod">
          <ac:chgData name="Tom Fiddaman" userId="a58d4e45-b57a-467f-b586-4e74a974bf07" providerId="ADAL" clId="{4BF328EB-D8CB-4C9D-B661-CC11B6218CD9}" dt="2021-07-23T19:01:47.137" v="1638" actId="20577"/>
          <ac:spMkLst>
            <pc:docMk/>
            <pc:sldMk cId="2070610570" sldId="396"/>
            <ac:spMk id="9" creationId="{24873546-522C-4FD5-ABA9-4BE8C4AB05A3}"/>
          </ac:spMkLst>
        </pc:spChg>
        <pc:picChg chg="mod">
          <ac:chgData name="Tom Fiddaman" userId="a58d4e45-b57a-467f-b586-4e74a974bf07" providerId="ADAL" clId="{4BF328EB-D8CB-4C9D-B661-CC11B6218CD9}" dt="2021-07-23T18:07:23.883" v="1563" actId="1035"/>
          <ac:picMkLst>
            <pc:docMk/>
            <pc:sldMk cId="2070610570" sldId="396"/>
            <ac:picMk id="5" creationId="{9998E652-D4EC-4B2B-B426-EE35DF510025}"/>
          </ac:picMkLst>
        </pc:picChg>
        <pc:picChg chg="add mod modCrop">
          <ac:chgData name="Tom Fiddaman" userId="a58d4e45-b57a-467f-b586-4e74a974bf07" providerId="ADAL" clId="{4BF328EB-D8CB-4C9D-B661-CC11B6218CD9}" dt="2021-07-23T19:00:53.913" v="1571" actId="1076"/>
          <ac:picMkLst>
            <pc:docMk/>
            <pc:sldMk cId="2070610570" sldId="396"/>
            <ac:picMk id="6" creationId="{4271E4D0-7639-446E-974A-F6E774D8174B}"/>
          </ac:picMkLst>
        </pc:picChg>
        <pc:picChg chg="add mod modCrop">
          <ac:chgData name="Tom Fiddaman" userId="a58d4e45-b57a-467f-b586-4e74a974bf07" providerId="ADAL" clId="{4BF328EB-D8CB-4C9D-B661-CC11B6218CD9}" dt="2021-07-23T19:00:57.737" v="1572" actId="1076"/>
          <ac:picMkLst>
            <pc:docMk/>
            <pc:sldMk cId="2070610570" sldId="396"/>
            <ac:picMk id="7" creationId="{EBF2B69B-F369-4FA2-AC40-49A572651CFD}"/>
          </ac:picMkLst>
        </pc:picChg>
      </pc:sldChg>
      <pc:sldChg chg="modSp new mod">
        <pc:chgData name="Tom Fiddaman" userId="a58d4e45-b57a-467f-b586-4e74a974bf07" providerId="ADAL" clId="{4BF328EB-D8CB-4C9D-B661-CC11B6218CD9}" dt="2021-07-23T22:05:33.545" v="1647" actId="20577"/>
        <pc:sldMkLst>
          <pc:docMk/>
          <pc:sldMk cId="992226451" sldId="397"/>
        </pc:sldMkLst>
        <pc:spChg chg="mod">
          <ac:chgData name="Tom Fiddaman" userId="a58d4e45-b57a-467f-b586-4e74a974bf07" providerId="ADAL" clId="{4BF328EB-D8CB-4C9D-B661-CC11B6218CD9}" dt="2021-07-23T22:05:33.545" v="1647" actId="20577"/>
          <ac:spMkLst>
            <pc:docMk/>
            <pc:sldMk cId="992226451" sldId="397"/>
            <ac:spMk id="2" creationId="{E3C6FF1D-F2E1-465B-AEDA-AF96EA8827D5}"/>
          </ac:spMkLst>
        </pc:spChg>
      </pc:sldChg>
      <pc:sldChg chg="modSp new mod">
        <pc:chgData name="Tom Fiddaman" userId="a58d4e45-b57a-467f-b586-4e74a974bf07" providerId="ADAL" clId="{4BF328EB-D8CB-4C9D-B661-CC11B6218CD9}" dt="2021-07-23T22:05:50.167" v="1655" actId="20577"/>
        <pc:sldMkLst>
          <pc:docMk/>
          <pc:sldMk cId="2183856028" sldId="398"/>
        </pc:sldMkLst>
        <pc:spChg chg="mod">
          <ac:chgData name="Tom Fiddaman" userId="a58d4e45-b57a-467f-b586-4e74a974bf07" providerId="ADAL" clId="{4BF328EB-D8CB-4C9D-B661-CC11B6218CD9}" dt="2021-07-23T22:05:50.167" v="1655" actId="20577"/>
          <ac:spMkLst>
            <pc:docMk/>
            <pc:sldMk cId="2183856028" sldId="398"/>
            <ac:spMk id="2" creationId="{0538D0D8-894B-4DE5-B562-9A23F1B80204}"/>
          </ac:spMkLst>
        </pc:spChg>
      </pc:sldChg>
      <pc:sldChg chg="modSp new mod">
        <pc:chgData name="Tom Fiddaman" userId="a58d4e45-b57a-467f-b586-4e74a974bf07" providerId="ADAL" clId="{4BF328EB-D8CB-4C9D-B661-CC11B6218CD9}" dt="2021-07-23T22:36:55.511" v="1692" actId="20577"/>
        <pc:sldMkLst>
          <pc:docMk/>
          <pc:sldMk cId="4125763474" sldId="399"/>
        </pc:sldMkLst>
        <pc:spChg chg="mod">
          <ac:chgData name="Tom Fiddaman" userId="a58d4e45-b57a-467f-b586-4e74a974bf07" providerId="ADAL" clId="{4BF328EB-D8CB-4C9D-B661-CC11B6218CD9}" dt="2021-07-23T22:36:55.511" v="1692" actId="20577"/>
          <ac:spMkLst>
            <pc:docMk/>
            <pc:sldMk cId="4125763474" sldId="399"/>
            <ac:spMk id="2" creationId="{A34A220A-8956-429D-B418-DA6CF6394FCB}"/>
          </ac:spMkLst>
        </pc:spChg>
      </pc:sldChg>
      <pc:sldChg chg="addSp delSp modSp add mod">
        <pc:chgData name="Tom Fiddaman" userId="a58d4e45-b57a-467f-b586-4e74a974bf07" providerId="ADAL" clId="{4BF328EB-D8CB-4C9D-B661-CC11B6218CD9}" dt="2021-07-23T23:02:38.687" v="2297" actId="1076"/>
        <pc:sldMkLst>
          <pc:docMk/>
          <pc:sldMk cId="2017297659" sldId="400"/>
        </pc:sldMkLst>
        <pc:spChg chg="mod">
          <ac:chgData name="Tom Fiddaman" userId="a58d4e45-b57a-467f-b586-4e74a974bf07" providerId="ADAL" clId="{4BF328EB-D8CB-4C9D-B661-CC11B6218CD9}" dt="2021-07-23T22:57:10.742" v="2220" actId="20577"/>
          <ac:spMkLst>
            <pc:docMk/>
            <pc:sldMk cId="2017297659" sldId="400"/>
            <ac:spMk id="3" creationId="{285DC8C3-F14D-4AB0-ACD0-3C77C5971174}"/>
          </ac:spMkLst>
        </pc:spChg>
        <pc:spChg chg="del ord">
          <ac:chgData name="Tom Fiddaman" userId="a58d4e45-b57a-467f-b586-4e74a974bf07" providerId="ADAL" clId="{4BF328EB-D8CB-4C9D-B661-CC11B6218CD9}" dt="2021-07-23T22:53:38.774" v="2096" actId="478"/>
          <ac:spMkLst>
            <pc:docMk/>
            <pc:sldMk cId="2017297659" sldId="400"/>
            <ac:spMk id="8" creationId="{964549B7-827E-44F8-8932-2D926CE8C054}"/>
          </ac:spMkLst>
        </pc:spChg>
        <pc:spChg chg="del">
          <ac:chgData name="Tom Fiddaman" userId="a58d4e45-b57a-467f-b586-4e74a974bf07" providerId="ADAL" clId="{4BF328EB-D8CB-4C9D-B661-CC11B6218CD9}" dt="2021-07-23T22:41:48.718" v="1954" actId="478"/>
          <ac:spMkLst>
            <pc:docMk/>
            <pc:sldMk cId="2017297659" sldId="400"/>
            <ac:spMk id="9" creationId="{44089316-E96C-4B80-AEB7-D468EC50DB27}"/>
          </ac:spMkLst>
        </pc:spChg>
        <pc:spChg chg="add del mod ord">
          <ac:chgData name="Tom Fiddaman" userId="a58d4e45-b57a-467f-b586-4e74a974bf07" providerId="ADAL" clId="{4BF328EB-D8CB-4C9D-B661-CC11B6218CD9}" dt="2021-07-23T22:54:39.383" v="2133" actId="20577"/>
          <ac:spMkLst>
            <pc:docMk/>
            <pc:sldMk cId="2017297659" sldId="400"/>
            <ac:spMk id="12" creationId="{57B998D3-FA2B-4055-B876-5CC63B88724D}"/>
          </ac:spMkLst>
        </pc:spChg>
        <pc:spChg chg="del mod">
          <ac:chgData name="Tom Fiddaman" userId="a58d4e45-b57a-467f-b586-4e74a974bf07" providerId="ADAL" clId="{4BF328EB-D8CB-4C9D-B661-CC11B6218CD9}" dt="2021-07-23T22:41:24.272" v="1949" actId="478"/>
          <ac:spMkLst>
            <pc:docMk/>
            <pc:sldMk cId="2017297659" sldId="400"/>
            <ac:spMk id="13" creationId="{AAC93B4B-4784-4B36-8B62-24DDC6D8119B}"/>
          </ac:spMkLst>
        </pc:spChg>
        <pc:picChg chg="del">
          <ac:chgData name="Tom Fiddaman" userId="a58d4e45-b57a-467f-b586-4e74a974bf07" providerId="ADAL" clId="{4BF328EB-D8CB-4C9D-B661-CC11B6218CD9}" dt="2021-07-23T22:41:39.831" v="1952" actId="478"/>
          <ac:picMkLst>
            <pc:docMk/>
            <pc:sldMk cId="2017297659" sldId="400"/>
            <ac:picMk id="5" creationId="{B00FAF00-634B-4D72-8ABB-84916EB35B8E}"/>
          </ac:picMkLst>
        </pc:picChg>
        <pc:picChg chg="add del mod">
          <ac:chgData name="Tom Fiddaman" userId="a58d4e45-b57a-467f-b586-4e74a974bf07" providerId="ADAL" clId="{4BF328EB-D8CB-4C9D-B661-CC11B6218CD9}" dt="2021-07-23T23:01:27.414" v="2292" actId="478"/>
          <ac:picMkLst>
            <pc:docMk/>
            <pc:sldMk cId="2017297659" sldId="400"/>
            <ac:picMk id="6" creationId="{63C95F13-5FDA-4B57-AEEF-1C587712EECF}"/>
          </ac:picMkLst>
        </pc:picChg>
        <pc:picChg chg="del">
          <ac:chgData name="Tom Fiddaman" userId="a58d4e45-b57a-467f-b586-4e74a974bf07" providerId="ADAL" clId="{4BF328EB-D8CB-4C9D-B661-CC11B6218CD9}" dt="2021-07-23T22:41:49.606" v="1955" actId="478"/>
          <ac:picMkLst>
            <pc:docMk/>
            <pc:sldMk cId="2017297659" sldId="400"/>
            <ac:picMk id="7" creationId="{3065498B-CC16-4AD4-A7F5-A674774A7EAE}"/>
          </ac:picMkLst>
        </pc:picChg>
        <pc:picChg chg="del">
          <ac:chgData name="Tom Fiddaman" userId="a58d4e45-b57a-467f-b586-4e74a974bf07" providerId="ADAL" clId="{4BF328EB-D8CB-4C9D-B661-CC11B6218CD9}" dt="2021-07-23T22:41:55.166" v="1957" actId="478"/>
          <ac:picMkLst>
            <pc:docMk/>
            <pc:sldMk cId="2017297659" sldId="400"/>
            <ac:picMk id="11" creationId="{09E9E044-ECB5-4235-A633-ECFC9DA9CC66}"/>
          </ac:picMkLst>
        </pc:picChg>
        <pc:picChg chg="add del mod">
          <ac:chgData name="Tom Fiddaman" userId="a58d4e45-b57a-467f-b586-4e74a974bf07" providerId="ADAL" clId="{4BF328EB-D8CB-4C9D-B661-CC11B6218CD9}" dt="2021-07-23T23:02:12.381" v="2295" actId="478"/>
          <ac:picMkLst>
            <pc:docMk/>
            <pc:sldMk cId="2017297659" sldId="400"/>
            <ac:picMk id="14" creationId="{E9E6D335-888D-4B9C-A5D8-456E049356A6}"/>
          </ac:picMkLst>
        </pc:picChg>
        <pc:picChg chg="add mod">
          <ac:chgData name="Tom Fiddaman" userId="a58d4e45-b57a-467f-b586-4e74a974bf07" providerId="ADAL" clId="{4BF328EB-D8CB-4C9D-B661-CC11B6218CD9}" dt="2021-07-23T23:02:09.543" v="2294" actId="1076"/>
          <ac:picMkLst>
            <pc:docMk/>
            <pc:sldMk cId="2017297659" sldId="400"/>
            <ac:picMk id="16" creationId="{07811D2B-2BE4-4FA2-92B2-A8D888BDEADA}"/>
          </ac:picMkLst>
        </pc:picChg>
        <pc:picChg chg="add mod">
          <ac:chgData name="Tom Fiddaman" userId="a58d4e45-b57a-467f-b586-4e74a974bf07" providerId="ADAL" clId="{4BF328EB-D8CB-4C9D-B661-CC11B6218CD9}" dt="2021-07-23T23:02:38.687" v="2297" actId="1076"/>
          <ac:picMkLst>
            <pc:docMk/>
            <pc:sldMk cId="2017297659" sldId="400"/>
            <ac:picMk id="18" creationId="{FC792F85-4EAE-4749-8F89-ACD8DE335801}"/>
          </ac:picMkLst>
        </pc:picChg>
      </pc:sldChg>
      <pc:sldChg chg="new del">
        <pc:chgData name="Tom Fiddaman" userId="a58d4e45-b57a-467f-b586-4e74a974bf07" providerId="ADAL" clId="{4BF328EB-D8CB-4C9D-B661-CC11B6218CD9}" dt="2021-07-23T22:41:10.856" v="1946" actId="47"/>
        <pc:sldMkLst>
          <pc:docMk/>
          <pc:sldMk cId="3968919073" sldId="400"/>
        </pc:sldMkLst>
      </pc:sldChg>
      <pc:sldChg chg="addSp delSp modSp add mod">
        <pc:chgData name="Tom Fiddaman" userId="a58d4e45-b57a-467f-b586-4e74a974bf07" providerId="ADAL" clId="{4BF328EB-D8CB-4C9D-B661-CC11B6218CD9}" dt="2021-07-24T18:20:25.621" v="3751" actId="1035"/>
        <pc:sldMkLst>
          <pc:docMk/>
          <pc:sldMk cId="3408229629" sldId="401"/>
        </pc:sldMkLst>
        <pc:spChg chg="mod">
          <ac:chgData name="Tom Fiddaman" userId="a58d4e45-b57a-467f-b586-4e74a974bf07" providerId="ADAL" clId="{4BF328EB-D8CB-4C9D-B661-CC11B6218CD9}" dt="2021-07-23T23:06:17.310" v="2466" actId="1035"/>
          <ac:spMkLst>
            <pc:docMk/>
            <pc:sldMk cId="3408229629" sldId="401"/>
            <ac:spMk id="3" creationId="{285DC8C3-F14D-4AB0-ACD0-3C77C5971174}"/>
          </ac:spMkLst>
        </pc:spChg>
        <pc:spChg chg="add mod">
          <ac:chgData name="Tom Fiddaman" userId="a58d4e45-b57a-467f-b586-4e74a974bf07" providerId="ADAL" clId="{4BF328EB-D8CB-4C9D-B661-CC11B6218CD9}" dt="2021-07-23T23:05:03.749" v="2455" actId="1035"/>
          <ac:spMkLst>
            <pc:docMk/>
            <pc:sldMk cId="3408229629" sldId="401"/>
            <ac:spMk id="9" creationId="{6E50C47B-40C9-48B2-A92A-BA31A9A494DD}"/>
          </ac:spMkLst>
        </pc:spChg>
        <pc:spChg chg="mod">
          <ac:chgData name="Tom Fiddaman" userId="a58d4e45-b57a-467f-b586-4e74a974bf07" providerId="ADAL" clId="{4BF328EB-D8CB-4C9D-B661-CC11B6218CD9}" dt="2021-07-23T23:06:12.157" v="2463" actId="1035"/>
          <ac:spMkLst>
            <pc:docMk/>
            <pc:sldMk cId="3408229629" sldId="401"/>
            <ac:spMk id="12" creationId="{57B998D3-FA2B-4055-B876-5CC63B88724D}"/>
          </ac:spMkLst>
        </pc:spChg>
        <pc:spChg chg="add mod">
          <ac:chgData name="Tom Fiddaman" userId="a58d4e45-b57a-467f-b586-4e74a974bf07" providerId="ADAL" clId="{4BF328EB-D8CB-4C9D-B661-CC11B6218CD9}" dt="2021-07-23T23:04:30.133" v="2408" actId="1035"/>
          <ac:spMkLst>
            <pc:docMk/>
            <pc:sldMk cId="3408229629" sldId="401"/>
            <ac:spMk id="13" creationId="{733E1BE0-7D81-40A4-97EF-2A563A9C338B}"/>
          </ac:spMkLst>
        </pc:spChg>
        <pc:picChg chg="add mod">
          <ac:chgData name="Tom Fiddaman" userId="a58d4e45-b57a-467f-b586-4e74a974bf07" providerId="ADAL" clId="{4BF328EB-D8CB-4C9D-B661-CC11B6218CD9}" dt="2021-07-23T23:06:17.310" v="2466" actId="1035"/>
          <ac:picMkLst>
            <pc:docMk/>
            <pc:sldMk cId="3408229629" sldId="401"/>
            <ac:picMk id="5" creationId="{9B69B339-09F6-425E-9B69-90D4ACB466F8}"/>
          </ac:picMkLst>
        </pc:picChg>
        <pc:picChg chg="del">
          <ac:chgData name="Tom Fiddaman" userId="a58d4e45-b57a-467f-b586-4e74a974bf07" providerId="ADAL" clId="{4BF328EB-D8CB-4C9D-B661-CC11B6218CD9}" dt="2021-07-23T22:56:04.031" v="2203" actId="478"/>
          <ac:picMkLst>
            <pc:docMk/>
            <pc:sldMk cId="3408229629" sldId="401"/>
            <ac:picMk id="6" creationId="{63C95F13-5FDA-4B57-AEEF-1C587712EECF}"/>
          </ac:picMkLst>
        </pc:picChg>
        <pc:picChg chg="add mod">
          <ac:chgData name="Tom Fiddaman" userId="a58d4e45-b57a-467f-b586-4e74a974bf07" providerId="ADAL" clId="{4BF328EB-D8CB-4C9D-B661-CC11B6218CD9}" dt="2021-07-23T23:05:05.606" v="2456" actId="1035"/>
          <ac:picMkLst>
            <pc:docMk/>
            <pc:sldMk cId="3408229629" sldId="401"/>
            <ac:picMk id="8" creationId="{0675946F-0A58-486E-8C43-A481ACF3F471}"/>
          </ac:picMkLst>
        </pc:picChg>
        <pc:picChg chg="add mod">
          <ac:chgData name="Tom Fiddaman" userId="a58d4e45-b57a-467f-b586-4e74a974bf07" providerId="ADAL" clId="{4BF328EB-D8CB-4C9D-B661-CC11B6218CD9}" dt="2021-07-23T23:06:07.933" v="2460" actId="1038"/>
          <ac:picMkLst>
            <pc:docMk/>
            <pc:sldMk cId="3408229629" sldId="401"/>
            <ac:picMk id="11" creationId="{DE8406EE-415C-4C82-B030-DBA41CC0160A}"/>
          </ac:picMkLst>
        </pc:picChg>
        <pc:picChg chg="del">
          <ac:chgData name="Tom Fiddaman" userId="a58d4e45-b57a-467f-b586-4e74a974bf07" providerId="ADAL" clId="{4BF328EB-D8CB-4C9D-B661-CC11B6218CD9}" dt="2021-07-23T22:56:05.383" v="2204" actId="478"/>
          <ac:picMkLst>
            <pc:docMk/>
            <pc:sldMk cId="3408229629" sldId="401"/>
            <ac:picMk id="14" creationId="{E9E6D335-888D-4B9C-A5D8-456E049356A6}"/>
          </ac:picMkLst>
        </pc:picChg>
        <pc:picChg chg="add mod">
          <ac:chgData name="Tom Fiddaman" userId="a58d4e45-b57a-467f-b586-4e74a974bf07" providerId="ADAL" clId="{4BF328EB-D8CB-4C9D-B661-CC11B6218CD9}" dt="2021-07-24T18:20:25.621" v="3751" actId="1035"/>
          <ac:picMkLst>
            <pc:docMk/>
            <pc:sldMk cId="3408229629" sldId="401"/>
            <ac:picMk id="16" creationId="{7242C529-96CB-45EC-8297-E8AFAC1D5E7B}"/>
          </ac:picMkLst>
        </pc:picChg>
      </pc:sldChg>
      <pc:sldChg chg="new del">
        <pc:chgData name="Tom Fiddaman" userId="a58d4e45-b57a-467f-b586-4e74a974bf07" providerId="ADAL" clId="{4BF328EB-D8CB-4C9D-B661-CC11B6218CD9}" dt="2021-07-23T23:58:58.759" v="2468" actId="47"/>
        <pc:sldMkLst>
          <pc:docMk/>
          <pc:sldMk cId="603492625" sldId="402"/>
        </pc:sldMkLst>
      </pc:sldChg>
      <pc:sldChg chg="addSp delSp modSp add mod modClrScheme chgLayout">
        <pc:chgData name="Tom Fiddaman" userId="a58d4e45-b57a-467f-b586-4e74a974bf07" providerId="ADAL" clId="{4BF328EB-D8CB-4C9D-B661-CC11B6218CD9}" dt="2021-07-24T00:12:51.915" v="2764" actId="478"/>
        <pc:sldMkLst>
          <pc:docMk/>
          <pc:sldMk cId="4056367943" sldId="402"/>
        </pc:sldMkLst>
        <pc:spChg chg="mod ord">
          <ac:chgData name="Tom Fiddaman" userId="a58d4e45-b57a-467f-b586-4e74a974bf07" providerId="ADAL" clId="{4BF328EB-D8CB-4C9D-B661-CC11B6218CD9}" dt="2021-07-24T00:04:43.650" v="2759" actId="1035"/>
          <ac:spMkLst>
            <pc:docMk/>
            <pc:sldMk cId="4056367943" sldId="402"/>
            <ac:spMk id="2" creationId="{FA480078-55B8-476E-A04E-8DDC74DC39E9}"/>
          </ac:spMkLst>
        </pc:spChg>
        <pc:spChg chg="mod ord">
          <ac:chgData name="Tom Fiddaman" userId="a58d4e45-b57a-467f-b586-4e74a974bf07" providerId="ADAL" clId="{4BF328EB-D8CB-4C9D-B661-CC11B6218CD9}" dt="2021-07-24T00:04:35.037" v="2757" actId="1035"/>
          <ac:spMkLst>
            <pc:docMk/>
            <pc:sldMk cId="4056367943" sldId="402"/>
            <ac:spMk id="3" creationId="{285DC8C3-F14D-4AB0-ACD0-3C77C5971174}"/>
          </ac:spMkLst>
        </pc:spChg>
        <pc:spChg chg="del">
          <ac:chgData name="Tom Fiddaman" userId="a58d4e45-b57a-467f-b586-4e74a974bf07" providerId="ADAL" clId="{4BF328EB-D8CB-4C9D-B661-CC11B6218CD9}" dt="2021-07-23T23:59:33.531" v="2475" actId="478"/>
          <ac:spMkLst>
            <pc:docMk/>
            <pc:sldMk cId="4056367943" sldId="402"/>
            <ac:spMk id="9" creationId="{6E50C47B-40C9-48B2-A92A-BA31A9A494DD}"/>
          </ac:spMkLst>
        </pc:spChg>
        <pc:spChg chg="del">
          <ac:chgData name="Tom Fiddaman" userId="a58d4e45-b57a-467f-b586-4e74a974bf07" providerId="ADAL" clId="{4BF328EB-D8CB-4C9D-B661-CC11B6218CD9}" dt="2021-07-23T23:59:33.531" v="2475" actId="478"/>
          <ac:spMkLst>
            <pc:docMk/>
            <pc:sldMk cId="4056367943" sldId="402"/>
            <ac:spMk id="12" creationId="{57B998D3-FA2B-4055-B876-5CC63B88724D}"/>
          </ac:spMkLst>
        </pc:spChg>
        <pc:spChg chg="del">
          <ac:chgData name="Tom Fiddaman" userId="a58d4e45-b57a-467f-b586-4e74a974bf07" providerId="ADAL" clId="{4BF328EB-D8CB-4C9D-B661-CC11B6218CD9}" dt="2021-07-23T23:59:26.932" v="2473" actId="478"/>
          <ac:spMkLst>
            <pc:docMk/>
            <pc:sldMk cId="4056367943" sldId="402"/>
            <ac:spMk id="13" creationId="{733E1BE0-7D81-40A4-97EF-2A563A9C338B}"/>
          </ac:spMkLst>
        </pc:spChg>
        <pc:picChg chg="del">
          <ac:chgData name="Tom Fiddaman" userId="a58d4e45-b57a-467f-b586-4e74a974bf07" providerId="ADAL" clId="{4BF328EB-D8CB-4C9D-B661-CC11B6218CD9}" dt="2021-07-23T23:59:22.988" v="2471" actId="478"/>
          <ac:picMkLst>
            <pc:docMk/>
            <pc:sldMk cId="4056367943" sldId="402"/>
            <ac:picMk id="5" creationId="{9B69B339-09F6-425E-9B69-90D4ACB466F8}"/>
          </ac:picMkLst>
        </pc:picChg>
        <pc:picChg chg="add mod ord">
          <ac:chgData name="Tom Fiddaman" userId="a58d4e45-b57a-467f-b586-4e74a974bf07" providerId="ADAL" clId="{4BF328EB-D8CB-4C9D-B661-CC11B6218CD9}" dt="2021-07-24T00:04:00.867" v="2656" actId="1037"/>
          <ac:picMkLst>
            <pc:docMk/>
            <pc:sldMk cId="4056367943" sldId="402"/>
            <ac:picMk id="6" creationId="{65E6425B-EC91-4A05-A29E-E0F9A191D3CA}"/>
          </ac:picMkLst>
        </pc:picChg>
        <pc:picChg chg="del">
          <ac:chgData name="Tom Fiddaman" userId="a58d4e45-b57a-467f-b586-4e74a974bf07" providerId="ADAL" clId="{4BF328EB-D8CB-4C9D-B661-CC11B6218CD9}" dt="2021-07-23T23:59:23.947" v="2472" actId="478"/>
          <ac:picMkLst>
            <pc:docMk/>
            <pc:sldMk cId="4056367943" sldId="402"/>
            <ac:picMk id="8" creationId="{0675946F-0A58-486E-8C43-A481ACF3F471}"/>
          </ac:picMkLst>
        </pc:picChg>
        <pc:picChg chg="add del">
          <ac:chgData name="Tom Fiddaman" userId="a58d4e45-b57a-467f-b586-4e74a974bf07" providerId="ADAL" clId="{4BF328EB-D8CB-4C9D-B661-CC11B6218CD9}" dt="2021-07-24T00:12:51.915" v="2764" actId="478"/>
          <ac:picMkLst>
            <pc:docMk/>
            <pc:sldMk cId="4056367943" sldId="402"/>
            <ac:picMk id="10" creationId="{366EC4F0-0190-43D2-8677-B6BC9096C442}"/>
          </ac:picMkLst>
        </pc:picChg>
        <pc:picChg chg="del">
          <ac:chgData name="Tom Fiddaman" userId="a58d4e45-b57a-467f-b586-4e74a974bf07" providerId="ADAL" clId="{4BF328EB-D8CB-4C9D-B661-CC11B6218CD9}" dt="2021-07-23T23:59:27.618" v="2474" actId="478"/>
          <ac:picMkLst>
            <pc:docMk/>
            <pc:sldMk cId="4056367943" sldId="402"/>
            <ac:picMk id="11" creationId="{DE8406EE-415C-4C82-B030-DBA41CC0160A}"/>
          </ac:picMkLst>
        </pc:picChg>
        <pc:picChg chg="add del mod">
          <ac:chgData name="Tom Fiddaman" userId="a58d4e45-b57a-467f-b586-4e74a974bf07" providerId="ADAL" clId="{4BF328EB-D8CB-4C9D-B661-CC11B6218CD9}" dt="2021-07-24T00:12:45.669" v="2762"/>
          <ac:picMkLst>
            <pc:docMk/>
            <pc:sldMk cId="4056367943" sldId="402"/>
            <ac:picMk id="14" creationId="{20EC7B08-F8F9-4B19-BE9B-9D4A84E9E604}"/>
          </ac:picMkLst>
        </pc:picChg>
      </pc:sldChg>
      <pc:sldChg chg="delSp modSp add mod">
        <pc:chgData name="Tom Fiddaman" userId="a58d4e45-b57a-467f-b586-4e74a974bf07" providerId="ADAL" clId="{4BF328EB-D8CB-4C9D-B661-CC11B6218CD9}" dt="2021-07-24T00:13:49.796" v="2873" actId="14100"/>
        <pc:sldMkLst>
          <pc:docMk/>
          <pc:sldMk cId="1329893223" sldId="403"/>
        </pc:sldMkLst>
        <pc:spChg chg="mod">
          <ac:chgData name="Tom Fiddaman" userId="a58d4e45-b57a-467f-b586-4e74a974bf07" providerId="ADAL" clId="{4BF328EB-D8CB-4C9D-B661-CC11B6218CD9}" dt="2021-07-24T00:13:35.059" v="2870" actId="20577"/>
          <ac:spMkLst>
            <pc:docMk/>
            <pc:sldMk cId="1329893223" sldId="403"/>
            <ac:spMk id="3" creationId="{285DC8C3-F14D-4AB0-ACD0-3C77C5971174}"/>
          </ac:spMkLst>
        </pc:spChg>
        <pc:picChg chg="del">
          <ac:chgData name="Tom Fiddaman" userId="a58d4e45-b57a-467f-b586-4e74a974bf07" providerId="ADAL" clId="{4BF328EB-D8CB-4C9D-B661-CC11B6218CD9}" dt="2021-07-24T00:13:39.499" v="2871" actId="478"/>
          <ac:picMkLst>
            <pc:docMk/>
            <pc:sldMk cId="1329893223" sldId="403"/>
            <ac:picMk id="6" creationId="{65E6425B-EC91-4A05-A29E-E0F9A191D3CA}"/>
          </ac:picMkLst>
        </pc:picChg>
        <pc:picChg chg="mod">
          <ac:chgData name="Tom Fiddaman" userId="a58d4e45-b57a-467f-b586-4e74a974bf07" providerId="ADAL" clId="{4BF328EB-D8CB-4C9D-B661-CC11B6218CD9}" dt="2021-07-24T00:13:49.796" v="2873" actId="14100"/>
          <ac:picMkLst>
            <pc:docMk/>
            <pc:sldMk cId="1329893223" sldId="403"/>
            <ac:picMk id="10" creationId="{366EC4F0-0190-43D2-8677-B6BC9096C442}"/>
          </ac:picMkLst>
        </pc:picChg>
      </pc:sldChg>
      <pc:sldChg chg="addSp delSp modSp add mod">
        <pc:chgData name="Tom Fiddaman" userId="a58d4e45-b57a-467f-b586-4e74a974bf07" providerId="ADAL" clId="{4BF328EB-D8CB-4C9D-B661-CC11B6218CD9}" dt="2021-07-24T18:09:57.038" v="3510" actId="1076"/>
        <pc:sldMkLst>
          <pc:docMk/>
          <pc:sldMk cId="3737551602" sldId="404"/>
        </pc:sldMkLst>
        <pc:spChg chg="mod">
          <ac:chgData name="Tom Fiddaman" userId="a58d4e45-b57a-467f-b586-4e74a974bf07" providerId="ADAL" clId="{4BF328EB-D8CB-4C9D-B661-CC11B6218CD9}" dt="2021-07-24T17:40:52.232" v="2909" actId="20577"/>
          <ac:spMkLst>
            <pc:docMk/>
            <pc:sldMk cId="3737551602" sldId="404"/>
            <ac:spMk id="2" creationId="{FA480078-55B8-476E-A04E-8DDC74DC39E9}"/>
          </ac:spMkLst>
        </pc:spChg>
        <pc:spChg chg="mod">
          <ac:chgData name="Tom Fiddaman" userId="a58d4e45-b57a-467f-b586-4e74a974bf07" providerId="ADAL" clId="{4BF328EB-D8CB-4C9D-B661-CC11B6218CD9}" dt="2021-07-24T17:42:02.864" v="2957" actId="14100"/>
          <ac:spMkLst>
            <pc:docMk/>
            <pc:sldMk cId="3737551602" sldId="404"/>
            <ac:spMk id="3" creationId="{285DC8C3-F14D-4AB0-ACD0-3C77C5971174}"/>
          </ac:spMkLst>
        </pc:spChg>
        <pc:spChg chg="mod">
          <ac:chgData name="Tom Fiddaman" userId="a58d4e45-b57a-467f-b586-4e74a974bf07" providerId="ADAL" clId="{4BF328EB-D8CB-4C9D-B661-CC11B6218CD9}" dt="2021-07-24T17:45:29.512" v="3017" actId="14100"/>
          <ac:spMkLst>
            <pc:docMk/>
            <pc:sldMk cId="3737551602" sldId="404"/>
            <ac:spMk id="12" creationId="{57B998D3-FA2B-4055-B876-5CC63B88724D}"/>
          </ac:spMkLst>
        </pc:spChg>
        <pc:picChg chg="add mod">
          <ac:chgData name="Tom Fiddaman" userId="a58d4e45-b57a-467f-b586-4e74a974bf07" providerId="ADAL" clId="{4BF328EB-D8CB-4C9D-B661-CC11B6218CD9}" dt="2021-07-24T17:41:45.521" v="2913" actId="1076"/>
          <ac:picMkLst>
            <pc:docMk/>
            <pc:sldMk cId="3737551602" sldId="404"/>
            <ac:picMk id="5" creationId="{C80C871C-F7C8-438E-A2D6-B18EA30477F8}"/>
          </ac:picMkLst>
        </pc:picChg>
        <pc:picChg chg="add del mod">
          <ac:chgData name="Tom Fiddaman" userId="a58d4e45-b57a-467f-b586-4e74a974bf07" providerId="ADAL" clId="{4BF328EB-D8CB-4C9D-B661-CC11B6218CD9}" dt="2021-07-24T18:09:50.964" v="3508" actId="478"/>
          <ac:picMkLst>
            <pc:docMk/>
            <pc:sldMk cId="3737551602" sldId="404"/>
            <ac:picMk id="7" creationId="{09DC5CD2-4593-485F-B93E-94EE545EA7FD}"/>
          </ac:picMkLst>
        </pc:picChg>
        <pc:picChg chg="add mod">
          <ac:chgData name="Tom Fiddaman" userId="a58d4e45-b57a-467f-b586-4e74a974bf07" providerId="ADAL" clId="{4BF328EB-D8CB-4C9D-B661-CC11B6218CD9}" dt="2021-07-24T18:09:57.038" v="3510" actId="1076"/>
          <ac:picMkLst>
            <pc:docMk/>
            <pc:sldMk cId="3737551602" sldId="404"/>
            <ac:picMk id="9" creationId="{A0B54819-1D1C-44E2-830C-7184E63F24A1}"/>
          </ac:picMkLst>
        </pc:picChg>
        <pc:picChg chg="del">
          <ac:chgData name="Tom Fiddaman" userId="a58d4e45-b57a-467f-b586-4e74a974bf07" providerId="ADAL" clId="{4BF328EB-D8CB-4C9D-B661-CC11B6218CD9}" dt="2021-07-24T17:40:55.055" v="2910" actId="478"/>
          <ac:picMkLst>
            <pc:docMk/>
            <pc:sldMk cId="3737551602" sldId="404"/>
            <ac:picMk id="16" creationId="{07811D2B-2BE4-4FA2-92B2-A8D888BDEADA}"/>
          </ac:picMkLst>
        </pc:picChg>
        <pc:picChg chg="del">
          <ac:chgData name="Tom Fiddaman" userId="a58d4e45-b57a-467f-b586-4e74a974bf07" providerId="ADAL" clId="{4BF328EB-D8CB-4C9D-B661-CC11B6218CD9}" dt="2021-07-24T17:40:56.062" v="2911" actId="478"/>
          <ac:picMkLst>
            <pc:docMk/>
            <pc:sldMk cId="3737551602" sldId="404"/>
            <ac:picMk id="18" creationId="{FC792F85-4EAE-4749-8F89-ACD8DE335801}"/>
          </ac:picMkLst>
        </pc:picChg>
      </pc:sldChg>
      <pc:sldChg chg="addSp delSp modSp add mod">
        <pc:chgData name="Tom Fiddaman" userId="a58d4e45-b57a-467f-b586-4e74a974bf07" providerId="ADAL" clId="{4BF328EB-D8CB-4C9D-B661-CC11B6218CD9}" dt="2021-07-24T17:49:08.280" v="3139" actId="1076"/>
        <pc:sldMkLst>
          <pc:docMk/>
          <pc:sldMk cId="755432479" sldId="405"/>
        </pc:sldMkLst>
        <pc:spChg chg="mod">
          <ac:chgData name="Tom Fiddaman" userId="a58d4e45-b57a-467f-b586-4e74a974bf07" providerId="ADAL" clId="{4BF328EB-D8CB-4C9D-B661-CC11B6218CD9}" dt="2021-07-24T17:47:07.125" v="3088" actId="20577"/>
          <ac:spMkLst>
            <pc:docMk/>
            <pc:sldMk cId="755432479" sldId="405"/>
            <ac:spMk id="3" creationId="{285DC8C3-F14D-4AB0-ACD0-3C77C5971174}"/>
          </ac:spMkLst>
        </pc:spChg>
        <pc:spChg chg="mod">
          <ac:chgData name="Tom Fiddaman" userId="a58d4e45-b57a-467f-b586-4e74a974bf07" providerId="ADAL" clId="{4BF328EB-D8CB-4C9D-B661-CC11B6218CD9}" dt="2021-07-24T17:48:08.598" v="3137" actId="20577"/>
          <ac:spMkLst>
            <pc:docMk/>
            <pc:sldMk cId="755432479" sldId="405"/>
            <ac:spMk id="12" creationId="{57B998D3-FA2B-4055-B876-5CC63B88724D}"/>
          </ac:spMkLst>
        </pc:spChg>
        <pc:picChg chg="del">
          <ac:chgData name="Tom Fiddaman" userId="a58d4e45-b57a-467f-b586-4e74a974bf07" providerId="ADAL" clId="{4BF328EB-D8CB-4C9D-B661-CC11B6218CD9}" dt="2021-07-24T17:45:42.903" v="3019" actId="478"/>
          <ac:picMkLst>
            <pc:docMk/>
            <pc:sldMk cId="755432479" sldId="405"/>
            <ac:picMk id="5" creationId="{C80C871C-F7C8-438E-A2D6-B18EA30477F8}"/>
          </ac:picMkLst>
        </pc:picChg>
        <pc:picChg chg="add mod">
          <ac:chgData name="Tom Fiddaman" userId="a58d4e45-b57a-467f-b586-4e74a974bf07" providerId="ADAL" clId="{4BF328EB-D8CB-4C9D-B661-CC11B6218CD9}" dt="2021-07-24T17:46:46.472" v="3022" actId="1076"/>
          <ac:picMkLst>
            <pc:docMk/>
            <pc:sldMk cId="755432479" sldId="405"/>
            <ac:picMk id="6" creationId="{4679D637-EB0E-488C-A4F4-92049980200E}"/>
          </ac:picMkLst>
        </pc:picChg>
        <pc:picChg chg="del">
          <ac:chgData name="Tom Fiddaman" userId="a58d4e45-b57a-467f-b586-4e74a974bf07" providerId="ADAL" clId="{4BF328EB-D8CB-4C9D-B661-CC11B6218CD9}" dt="2021-07-24T17:45:43.829" v="3020" actId="478"/>
          <ac:picMkLst>
            <pc:docMk/>
            <pc:sldMk cId="755432479" sldId="405"/>
            <ac:picMk id="7" creationId="{09DC5CD2-4593-485F-B93E-94EE545EA7FD}"/>
          </ac:picMkLst>
        </pc:picChg>
        <pc:picChg chg="add mod">
          <ac:chgData name="Tom Fiddaman" userId="a58d4e45-b57a-467f-b586-4e74a974bf07" providerId="ADAL" clId="{4BF328EB-D8CB-4C9D-B661-CC11B6218CD9}" dt="2021-07-24T17:47:55.488" v="3092" actId="1076"/>
          <ac:picMkLst>
            <pc:docMk/>
            <pc:sldMk cId="755432479" sldId="405"/>
            <ac:picMk id="9" creationId="{020F4F68-94BD-4DFE-97DC-7FC3E6E6FC67}"/>
          </ac:picMkLst>
        </pc:picChg>
        <pc:picChg chg="add mod">
          <ac:chgData name="Tom Fiddaman" userId="a58d4e45-b57a-467f-b586-4e74a974bf07" providerId="ADAL" clId="{4BF328EB-D8CB-4C9D-B661-CC11B6218CD9}" dt="2021-07-24T17:49:08.280" v="3139" actId="1076"/>
          <ac:picMkLst>
            <pc:docMk/>
            <pc:sldMk cId="755432479" sldId="405"/>
            <ac:picMk id="11" creationId="{1676B321-FD8E-4925-8D22-23F12D29F867}"/>
          </ac:picMkLst>
        </pc:picChg>
      </pc:sldChg>
      <pc:sldChg chg="addSp new del mod">
        <pc:chgData name="Tom Fiddaman" userId="a58d4e45-b57a-467f-b586-4e74a974bf07" providerId="ADAL" clId="{4BF328EB-D8CB-4C9D-B661-CC11B6218CD9}" dt="2021-07-24T17:51:23.453" v="3243" actId="47"/>
        <pc:sldMkLst>
          <pc:docMk/>
          <pc:sldMk cId="907211335" sldId="406"/>
        </pc:sldMkLst>
        <pc:picChg chg="add">
          <ac:chgData name="Tom Fiddaman" userId="a58d4e45-b57a-467f-b586-4e74a974bf07" providerId="ADAL" clId="{4BF328EB-D8CB-4C9D-B661-CC11B6218CD9}" dt="2021-07-24T17:50:31.043" v="3141" actId="22"/>
          <ac:picMkLst>
            <pc:docMk/>
            <pc:sldMk cId="907211335" sldId="406"/>
            <ac:picMk id="4" creationId="{6DC5A970-A8D4-4088-B72D-07C7EAEFC1E4}"/>
          </ac:picMkLst>
        </pc:picChg>
      </pc:sldChg>
      <pc:sldChg chg="addSp delSp modSp add mod">
        <pc:chgData name="Tom Fiddaman" userId="a58d4e45-b57a-467f-b586-4e74a974bf07" providerId="ADAL" clId="{4BF328EB-D8CB-4C9D-B661-CC11B6218CD9}" dt="2021-07-24T18:04:02.281" v="3374"/>
        <pc:sldMkLst>
          <pc:docMk/>
          <pc:sldMk cId="1057010370" sldId="407"/>
        </pc:sldMkLst>
        <pc:spChg chg="mod">
          <ac:chgData name="Tom Fiddaman" userId="a58d4e45-b57a-467f-b586-4e74a974bf07" providerId="ADAL" clId="{4BF328EB-D8CB-4C9D-B661-CC11B6218CD9}" dt="2021-07-24T17:51:04.421" v="3240" actId="20577"/>
          <ac:spMkLst>
            <pc:docMk/>
            <pc:sldMk cId="1057010370" sldId="407"/>
            <ac:spMk id="3" creationId="{285DC8C3-F14D-4AB0-ACD0-3C77C5971174}"/>
          </ac:spMkLst>
        </pc:spChg>
        <pc:spChg chg="mod">
          <ac:chgData name="Tom Fiddaman" userId="a58d4e45-b57a-467f-b586-4e74a974bf07" providerId="ADAL" clId="{4BF328EB-D8CB-4C9D-B661-CC11B6218CD9}" dt="2021-07-24T17:54:20.747" v="3352"/>
          <ac:spMkLst>
            <pc:docMk/>
            <pc:sldMk cId="1057010370" sldId="407"/>
            <ac:spMk id="12" creationId="{57B998D3-FA2B-4055-B876-5CC63B88724D}"/>
          </ac:spMkLst>
        </pc:spChg>
        <pc:spChg chg="add mod">
          <ac:chgData name="Tom Fiddaman" userId="a58d4e45-b57a-467f-b586-4e74a974bf07" providerId="ADAL" clId="{4BF328EB-D8CB-4C9D-B661-CC11B6218CD9}" dt="2021-07-24T17:55:08.869" v="3372" actId="20577"/>
          <ac:spMkLst>
            <pc:docMk/>
            <pc:sldMk cId="1057010370" sldId="407"/>
            <ac:spMk id="13" creationId="{5DE77B69-2BD1-4DC0-88DD-E9EDEC746F64}"/>
          </ac:spMkLst>
        </pc:spChg>
        <pc:spChg chg="add del">
          <ac:chgData name="Tom Fiddaman" userId="a58d4e45-b57a-467f-b586-4e74a974bf07" providerId="ADAL" clId="{4BF328EB-D8CB-4C9D-B661-CC11B6218CD9}" dt="2021-07-24T17:54:31.215" v="3354" actId="22"/>
          <ac:spMkLst>
            <pc:docMk/>
            <pc:sldMk cId="1057010370" sldId="407"/>
            <ac:spMk id="15" creationId="{E8FB758D-122F-4274-B420-9EF5F0A56F7A}"/>
          </ac:spMkLst>
        </pc:spChg>
        <pc:spChg chg="add del mod">
          <ac:chgData name="Tom Fiddaman" userId="a58d4e45-b57a-467f-b586-4e74a974bf07" providerId="ADAL" clId="{4BF328EB-D8CB-4C9D-B661-CC11B6218CD9}" dt="2021-07-24T18:04:02.281" v="3374"/>
          <ac:spMkLst>
            <pc:docMk/>
            <pc:sldMk cId="1057010370" sldId="407"/>
            <ac:spMk id="18" creationId="{CFA89708-FE15-4460-BB39-BF0E68C2942C}"/>
          </ac:spMkLst>
        </pc:spChg>
        <pc:picChg chg="add mod">
          <ac:chgData name="Tom Fiddaman" userId="a58d4e45-b57a-467f-b586-4e74a974bf07" providerId="ADAL" clId="{4BF328EB-D8CB-4C9D-B661-CC11B6218CD9}" dt="2021-07-24T17:52:49.680" v="3245" actId="1076"/>
          <ac:picMkLst>
            <pc:docMk/>
            <pc:sldMk cId="1057010370" sldId="407"/>
            <ac:picMk id="5" creationId="{01991C30-6E6D-40EE-BBA8-5B1067A2DB51}"/>
          </ac:picMkLst>
        </pc:picChg>
        <pc:picChg chg="del">
          <ac:chgData name="Tom Fiddaman" userId="a58d4e45-b57a-467f-b586-4e74a974bf07" providerId="ADAL" clId="{4BF328EB-D8CB-4C9D-B661-CC11B6218CD9}" dt="2021-07-24T17:50:38.615" v="3143" actId="478"/>
          <ac:picMkLst>
            <pc:docMk/>
            <pc:sldMk cId="1057010370" sldId="407"/>
            <ac:picMk id="6" creationId="{4679D637-EB0E-488C-A4F4-92049980200E}"/>
          </ac:picMkLst>
        </pc:picChg>
        <pc:picChg chg="add mod">
          <ac:chgData name="Tom Fiddaman" userId="a58d4e45-b57a-467f-b586-4e74a974bf07" providerId="ADAL" clId="{4BF328EB-D8CB-4C9D-B661-CC11B6218CD9}" dt="2021-07-24T17:51:18.089" v="3242" actId="1076"/>
          <ac:picMkLst>
            <pc:docMk/>
            <pc:sldMk cId="1057010370" sldId="407"/>
            <ac:picMk id="8" creationId="{257D1DB0-B0E8-4137-B749-9620CCFC6D4F}"/>
          </ac:picMkLst>
        </pc:picChg>
        <pc:picChg chg="del">
          <ac:chgData name="Tom Fiddaman" userId="a58d4e45-b57a-467f-b586-4e74a974bf07" providerId="ADAL" clId="{4BF328EB-D8CB-4C9D-B661-CC11B6218CD9}" dt="2021-07-24T17:50:39.293" v="3144" actId="478"/>
          <ac:picMkLst>
            <pc:docMk/>
            <pc:sldMk cId="1057010370" sldId="407"/>
            <ac:picMk id="9" creationId="{020F4F68-94BD-4DFE-97DC-7FC3E6E6FC67}"/>
          </ac:picMkLst>
        </pc:picChg>
        <pc:picChg chg="add del">
          <ac:chgData name="Tom Fiddaman" userId="a58d4e45-b57a-467f-b586-4e74a974bf07" providerId="ADAL" clId="{4BF328EB-D8CB-4C9D-B661-CC11B6218CD9}" dt="2021-07-24T17:52:57.118" v="3247" actId="478"/>
          <ac:picMkLst>
            <pc:docMk/>
            <pc:sldMk cId="1057010370" sldId="407"/>
            <ac:picMk id="10" creationId="{647717B8-5AF1-469B-8EEB-132805685655}"/>
          </ac:picMkLst>
        </pc:picChg>
        <pc:picChg chg="del">
          <ac:chgData name="Tom Fiddaman" userId="a58d4e45-b57a-467f-b586-4e74a974bf07" providerId="ADAL" clId="{4BF328EB-D8CB-4C9D-B661-CC11B6218CD9}" dt="2021-07-24T17:50:39.893" v="3145" actId="478"/>
          <ac:picMkLst>
            <pc:docMk/>
            <pc:sldMk cId="1057010370" sldId="407"/>
            <ac:picMk id="11" creationId="{1676B321-FD8E-4925-8D22-23F12D29F867}"/>
          </ac:picMkLst>
        </pc:picChg>
        <pc:picChg chg="add mod">
          <ac:chgData name="Tom Fiddaman" userId="a58d4e45-b57a-467f-b586-4e74a974bf07" providerId="ADAL" clId="{4BF328EB-D8CB-4C9D-B661-CC11B6218CD9}" dt="2021-07-24T17:55:02.544" v="3356" actId="1076"/>
          <ac:picMkLst>
            <pc:docMk/>
            <pc:sldMk cId="1057010370" sldId="407"/>
            <ac:picMk id="17" creationId="{80E08112-09A7-4CBE-A535-D2A8B8B64D88}"/>
          </ac:picMkLst>
        </pc:picChg>
      </pc:sldChg>
      <pc:sldChg chg="addSp delSp modSp add mod">
        <pc:chgData name="Tom Fiddaman" userId="a58d4e45-b57a-467f-b586-4e74a974bf07" providerId="ADAL" clId="{4BF328EB-D8CB-4C9D-B661-CC11B6218CD9}" dt="2021-07-24T18:07:05.277" v="3506" actId="20577"/>
        <pc:sldMkLst>
          <pc:docMk/>
          <pc:sldMk cId="1439081769" sldId="408"/>
        </pc:sldMkLst>
        <pc:spChg chg="mod">
          <ac:chgData name="Tom Fiddaman" userId="a58d4e45-b57a-467f-b586-4e74a974bf07" providerId="ADAL" clId="{4BF328EB-D8CB-4C9D-B661-CC11B6218CD9}" dt="2021-07-24T18:04:18.837" v="3423" actId="20577"/>
          <ac:spMkLst>
            <pc:docMk/>
            <pc:sldMk cId="1439081769" sldId="408"/>
            <ac:spMk id="3" creationId="{285DC8C3-F14D-4AB0-ACD0-3C77C5971174}"/>
          </ac:spMkLst>
        </pc:spChg>
        <pc:spChg chg="mod">
          <ac:chgData name="Tom Fiddaman" userId="a58d4e45-b57a-467f-b586-4e74a974bf07" providerId="ADAL" clId="{4BF328EB-D8CB-4C9D-B661-CC11B6218CD9}" dt="2021-07-24T18:07:05.277" v="3506" actId="20577"/>
          <ac:spMkLst>
            <pc:docMk/>
            <pc:sldMk cId="1439081769" sldId="408"/>
            <ac:spMk id="12" creationId="{57B998D3-FA2B-4055-B876-5CC63B88724D}"/>
          </ac:spMkLst>
        </pc:spChg>
        <pc:spChg chg="del">
          <ac:chgData name="Tom Fiddaman" userId="a58d4e45-b57a-467f-b586-4e74a974bf07" providerId="ADAL" clId="{4BF328EB-D8CB-4C9D-B661-CC11B6218CD9}" dt="2021-07-24T18:06:28.069" v="3431" actId="478"/>
          <ac:spMkLst>
            <pc:docMk/>
            <pc:sldMk cId="1439081769" sldId="408"/>
            <ac:spMk id="13" creationId="{5DE77B69-2BD1-4DC0-88DD-E9EDEC746F64}"/>
          </ac:spMkLst>
        </pc:spChg>
        <pc:picChg chg="del">
          <ac:chgData name="Tom Fiddaman" userId="a58d4e45-b57a-467f-b586-4e74a974bf07" providerId="ADAL" clId="{4BF328EB-D8CB-4C9D-B661-CC11B6218CD9}" dt="2021-07-24T18:06:25.428" v="3429" actId="478"/>
          <ac:picMkLst>
            <pc:docMk/>
            <pc:sldMk cId="1439081769" sldId="408"/>
            <ac:picMk id="5" creationId="{01991C30-6E6D-40EE-BBA8-5B1067A2DB51}"/>
          </ac:picMkLst>
        </pc:picChg>
        <pc:picChg chg="add mod">
          <ac:chgData name="Tom Fiddaman" userId="a58d4e45-b57a-467f-b586-4e74a974bf07" providerId="ADAL" clId="{4BF328EB-D8CB-4C9D-B661-CC11B6218CD9}" dt="2021-07-24T18:04:49.663" v="3426" actId="1076"/>
          <ac:picMkLst>
            <pc:docMk/>
            <pc:sldMk cId="1439081769" sldId="408"/>
            <ac:picMk id="6" creationId="{38F9E907-00C6-4C72-8063-3173277ADE8B}"/>
          </ac:picMkLst>
        </pc:picChg>
        <pc:picChg chg="del">
          <ac:chgData name="Tom Fiddaman" userId="a58d4e45-b57a-467f-b586-4e74a974bf07" providerId="ADAL" clId="{4BF328EB-D8CB-4C9D-B661-CC11B6218CD9}" dt="2021-07-24T18:04:21.693" v="3424" actId="478"/>
          <ac:picMkLst>
            <pc:docMk/>
            <pc:sldMk cId="1439081769" sldId="408"/>
            <ac:picMk id="8" creationId="{257D1DB0-B0E8-4137-B749-9620CCFC6D4F}"/>
          </ac:picMkLst>
        </pc:picChg>
        <pc:picChg chg="add mod">
          <ac:chgData name="Tom Fiddaman" userId="a58d4e45-b57a-467f-b586-4e74a974bf07" providerId="ADAL" clId="{4BF328EB-D8CB-4C9D-B661-CC11B6218CD9}" dt="2021-07-24T18:05:21.456" v="3428" actId="1076"/>
          <ac:picMkLst>
            <pc:docMk/>
            <pc:sldMk cId="1439081769" sldId="408"/>
            <ac:picMk id="9" creationId="{DD8930E9-2EF0-4C11-BA49-CED81041CF07}"/>
          </ac:picMkLst>
        </pc:picChg>
        <pc:picChg chg="add mod">
          <ac:chgData name="Tom Fiddaman" userId="a58d4e45-b57a-467f-b586-4e74a974bf07" providerId="ADAL" clId="{4BF328EB-D8CB-4C9D-B661-CC11B6218CD9}" dt="2021-07-24T18:06:41.223" v="3434" actId="14100"/>
          <ac:picMkLst>
            <pc:docMk/>
            <pc:sldMk cId="1439081769" sldId="408"/>
            <ac:picMk id="11" creationId="{2E4D7FFD-E85D-4ED9-823E-3400BA8B169E}"/>
          </ac:picMkLst>
        </pc:picChg>
        <pc:picChg chg="del">
          <ac:chgData name="Tom Fiddaman" userId="a58d4e45-b57a-467f-b586-4e74a974bf07" providerId="ADAL" clId="{4BF328EB-D8CB-4C9D-B661-CC11B6218CD9}" dt="2021-07-24T18:06:26.580" v="3430" actId="478"/>
          <ac:picMkLst>
            <pc:docMk/>
            <pc:sldMk cId="1439081769" sldId="408"/>
            <ac:picMk id="17" creationId="{80E08112-09A7-4CBE-A535-D2A8B8B64D88}"/>
          </ac:picMkLst>
        </pc:picChg>
      </pc:sldChg>
      <pc:sldChg chg="addSp delSp modSp add mod">
        <pc:chgData name="Tom Fiddaman" userId="a58d4e45-b57a-467f-b586-4e74a974bf07" providerId="ADAL" clId="{4BF328EB-D8CB-4C9D-B661-CC11B6218CD9}" dt="2021-07-24T18:17:39.157" v="3745" actId="20577"/>
        <pc:sldMkLst>
          <pc:docMk/>
          <pc:sldMk cId="1051745017" sldId="409"/>
        </pc:sldMkLst>
        <pc:spChg chg="mod">
          <ac:chgData name="Tom Fiddaman" userId="a58d4e45-b57a-467f-b586-4e74a974bf07" providerId="ADAL" clId="{4BF328EB-D8CB-4C9D-B661-CC11B6218CD9}" dt="2021-07-24T18:16:51.538" v="3637" actId="1036"/>
          <ac:spMkLst>
            <pc:docMk/>
            <pc:sldMk cId="1051745017" sldId="409"/>
            <ac:spMk id="3" creationId="{285DC8C3-F14D-4AB0-ACD0-3C77C5971174}"/>
          </ac:spMkLst>
        </pc:spChg>
        <pc:spChg chg="del">
          <ac:chgData name="Tom Fiddaman" userId="a58d4e45-b57a-467f-b586-4e74a974bf07" providerId="ADAL" clId="{4BF328EB-D8CB-4C9D-B661-CC11B6218CD9}" dt="2021-07-24T18:12:13.502" v="3616" actId="478"/>
          <ac:spMkLst>
            <pc:docMk/>
            <pc:sldMk cId="1051745017" sldId="409"/>
            <ac:spMk id="12" creationId="{57B998D3-FA2B-4055-B876-5CC63B88724D}"/>
          </ac:spMkLst>
        </pc:spChg>
        <pc:spChg chg="add mod">
          <ac:chgData name="Tom Fiddaman" userId="a58d4e45-b57a-467f-b586-4e74a974bf07" providerId="ADAL" clId="{4BF328EB-D8CB-4C9D-B661-CC11B6218CD9}" dt="2021-07-24T18:17:39.157" v="3745" actId="20577"/>
          <ac:spMkLst>
            <pc:docMk/>
            <pc:sldMk cId="1051745017" sldId="409"/>
            <ac:spMk id="14" creationId="{DA192D06-C466-4781-9F4B-B179B9AA4699}"/>
          </ac:spMkLst>
        </pc:spChg>
        <pc:picChg chg="add mod">
          <ac:chgData name="Tom Fiddaman" userId="a58d4e45-b57a-467f-b586-4e74a974bf07" providerId="ADAL" clId="{4BF328EB-D8CB-4C9D-B661-CC11B6218CD9}" dt="2021-07-24T18:16:51.538" v="3637" actId="1036"/>
          <ac:picMkLst>
            <pc:docMk/>
            <pc:sldMk cId="1051745017" sldId="409"/>
            <ac:picMk id="5" creationId="{46CA5CCF-7C03-453A-B5F9-265A5972070A}"/>
          </ac:picMkLst>
        </pc:picChg>
        <pc:picChg chg="del">
          <ac:chgData name="Tom Fiddaman" userId="a58d4e45-b57a-467f-b586-4e74a974bf07" providerId="ADAL" clId="{4BF328EB-D8CB-4C9D-B661-CC11B6218CD9}" dt="2021-07-24T18:11:43.199" v="3512" actId="478"/>
          <ac:picMkLst>
            <pc:docMk/>
            <pc:sldMk cId="1051745017" sldId="409"/>
            <ac:picMk id="6" creationId="{38F9E907-00C6-4C72-8063-3173277ADE8B}"/>
          </ac:picMkLst>
        </pc:picChg>
        <pc:picChg chg="add mod modCrop">
          <ac:chgData name="Tom Fiddaman" userId="a58d4e45-b57a-467f-b586-4e74a974bf07" providerId="ADAL" clId="{4BF328EB-D8CB-4C9D-B661-CC11B6218CD9}" dt="2021-07-24T18:17:03.415" v="3638" actId="732"/>
          <ac:picMkLst>
            <pc:docMk/>
            <pc:sldMk cId="1051745017" sldId="409"/>
            <ac:picMk id="8" creationId="{C8F8EF4F-935B-4F33-82C5-5ABB8D6EBDE1}"/>
          </ac:picMkLst>
        </pc:picChg>
        <pc:picChg chg="del">
          <ac:chgData name="Tom Fiddaman" userId="a58d4e45-b57a-467f-b586-4e74a974bf07" providerId="ADAL" clId="{4BF328EB-D8CB-4C9D-B661-CC11B6218CD9}" dt="2021-07-24T18:11:43.199" v="3512" actId="478"/>
          <ac:picMkLst>
            <pc:docMk/>
            <pc:sldMk cId="1051745017" sldId="409"/>
            <ac:picMk id="9" creationId="{DD8930E9-2EF0-4C11-BA49-CED81041CF07}"/>
          </ac:picMkLst>
        </pc:picChg>
        <pc:picChg chg="del">
          <ac:chgData name="Tom Fiddaman" userId="a58d4e45-b57a-467f-b586-4e74a974bf07" providerId="ADAL" clId="{4BF328EB-D8CB-4C9D-B661-CC11B6218CD9}" dt="2021-07-24T18:11:43.199" v="3512" actId="478"/>
          <ac:picMkLst>
            <pc:docMk/>
            <pc:sldMk cId="1051745017" sldId="409"/>
            <ac:picMk id="11" creationId="{2E4D7FFD-E85D-4ED9-823E-3400BA8B169E}"/>
          </ac:picMkLst>
        </pc:picChg>
        <pc:picChg chg="add mod">
          <ac:chgData name="Tom Fiddaman" userId="a58d4e45-b57a-467f-b586-4e74a974bf07" providerId="ADAL" clId="{4BF328EB-D8CB-4C9D-B661-CC11B6218CD9}" dt="2021-07-24T18:16:44.272" v="3623" actId="1076"/>
          <ac:picMkLst>
            <pc:docMk/>
            <pc:sldMk cId="1051745017" sldId="409"/>
            <ac:picMk id="13" creationId="{4F769B95-A00A-4ACE-8039-80C87E6222E7}"/>
          </ac:picMkLst>
        </pc:picChg>
      </pc:sldChg>
      <pc:sldChg chg="addSp delSp modSp add mod">
        <pc:chgData name="Tom Fiddaman" userId="a58d4e45-b57a-467f-b586-4e74a974bf07" providerId="ADAL" clId="{4BF328EB-D8CB-4C9D-B661-CC11B6218CD9}" dt="2021-07-24T21:12:22.806" v="3922" actId="20577"/>
        <pc:sldMkLst>
          <pc:docMk/>
          <pc:sldMk cId="2811949511" sldId="410"/>
        </pc:sldMkLst>
        <pc:spChg chg="mod">
          <ac:chgData name="Tom Fiddaman" userId="a58d4e45-b57a-467f-b586-4e74a974bf07" providerId="ADAL" clId="{4BF328EB-D8CB-4C9D-B661-CC11B6218CD9}" dt="2021-07-24T21:12:22.806" v="3922" actId="20577"/>
          <ac:spMkLst>
            <pc:docMk/>
            <pc:sldMk cId="2811949511" sldId="410"/>
            <ac:spMk id="3" creationId="{285DC8C3-F14D-4AB0-ACD0-3C77C5971174}"/>
          </ac:spMkLst>
        </pc:spChg>
        <pc:picChg chg="add mod">
          <ac:chgData name="Tom Fiddaman" userId="a58d4e45-b57a-467f-b586-4e74a974bf07" providerId="ADAL" clId="{4BF328EB-D8CB-4C9D-B661-CC11B6218CD9}" dt="2021-07-24T21:11:26.353" v="3909" actId="1076"/>
          <ac:picMkLst>
            <pc:docMk/>
            <pc:sldMk cId="2811949511" sldId="410"/>
            <ac:picMk id="5" creationId="{EBDC108C-6127-45E8-9972-17DA2224798E}"/>
          </ac:picMkLst>
        </pc:picChg>
        <pc:picChg chg="add mod">
          <ac:chgData name="Tom Fiddaman" userId="a58d4e45-b57a-467f-b586-4e74a974bf07" providerId="ADAL" clId="{4BF328EB-D8CB-4C9D-B661-CC11B6218CD9}" dt="2021-07-24T21:11:23.007" v="3908" actId="1076"/>
          <ac:picMkLst>
            <pc:docMk/>
            <pc:sldMk cId="2811949511" sldId="410"/>
            <ac:picMk id="7" creationId="{966B8752-ADFA-4720-A1CE-0FC36B44C2EB}"/>
          </ac:picMkLst>
        </pc:picChg>
        <pc:picChg chg="del">
          <ac:chgData name="Tom Fiddaman" userId="a58d4e45-b57a-467f-b586-4e74a974bf07" providerId="ADAL" clId="{4BF328EB-D8CB-4C9D-B661-CC11B6218CD9}" dt="2021-07-24T18:40:16.664" v="3753" actId="478"/>
          <ac:picMkLst>
            <pc:docMk/>
            <pc:sldMk cId="2811949511" sldId="410"/>
            <ac:picMk id="10" creationId="{366EC4F0-0190-43D2-8677-B6BC9096C442}"/>
          </ac:picMkLst>
        </pc:picChg>
        <pc:cxnChg chg="add mod">
          <ac:chgData name="Tom Fiddaman" userId="a58d4e45-b57a-467f-b586-4e74a974bf07" providerId="ADAL" clId="{4BF328EB-D8CB-4C9D-B661-CC11B6218CD9}" dt="2021-07-24T21:12:12.077" v="3918" actId="1035"/>
          <ac:cxnSpMkLst>
            <pc:docMk/>
            <pc:sldMk cId="2811949511" sldId="410"/>
            <ac:cxnSpMk id="9" creationId="{34B27AAC-17C9-4B6F-BBDB-7791E4C746A3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333399"/>
                </a:solidFill>
              </a:defRPr>
            </a:lvl1pPr>
          </a:lstStyle>
          <a:p>
            <a:pPr>
              <a:defRPr/>
            </a:pPr>
            <a:fld id="{13CA55A9-DE89-4AE9-A5E1-A4C797CEBA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2776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333399"/>
                </a:solidFill>
              </a:defRPr>
            </a:lvl1pPr>
          </a:lstStyle>
          <a:p>
            <a:pPr>
              <a:defRPr/>
            </a:pPr>
            <a:r>
              <a:rPr lang="en-US" dirty="0"/>
              <a:t>1</a:t>
            </a:r>
          </a:p>
        </p:txBody>
      </p:sp>
      <p:pic>
        <p:nvPicPr>
          <p:cNvPr id="5124" name="Picture 12" descr="Abbrv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63" y="61913"/>
            <a:ext cx="1371600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1377950" y="403225"/>
            <a:ext cx="5257800" cy="76200"/>
          </a:xfrm>
          <a:prstGeom prst="rect">
            <a:avLst/>
          </a:prstGeom>
          <a:gradFill rotWithShape="0">
            <a:gsLst>
              <a:gs pos="0">
                <a:srgbClr val="C9CFE1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385763" y="8434388"/>
            <a:ext cx="6170612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C9CF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2686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1066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5029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 dirty="0"/>
              <a:t>1</a:t>
            </a:r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6B597A77-C639-4370-A340-A71B540146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4102" name="Picture 12" descr="Abbrv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" y="55563"/>
            <a:ext cx="1371600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1312863" y="398463"/>
            <a:ext cx="5257800" cy="76200"/>
          </a:xfrm>
          <a:prstGeom prst="rect">
            <a:avLst/>
          </a:prstGeom>
          <a:gradFill rotWithShape="0">
            <a:gsLst>
              <a:gs pos="0">
                <a:srgbClr val="C9CFE1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385763" y="8440738"/>
            <a:ext cx="6170612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C9CF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24298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47"/>
          <p:cNvSpPr>
            <a:spLocks noChangeArrowheads="1"/>
          </p:cNvSpPr>
          <p:nvPr/>
        </p:nvSpPr>
        <p:spPr bwMode="auto">
          <a:xfrm>
            <a:off x="5994400" y="0"/>
            <a:ext cx="61976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B8C5DA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400" dirty="0"/>
          </a:p>
        </p:txBody>
      </p:sp>
      <p:sp>
        <p:nvSpPr>
          <p:cNvPr id="5" name="Text Box 1027"/>
          <p:cNvSpPr txBox="1">
            <a:spLocks noChangeArrowheads="1"/>
          </p:cNvSpPr>
          <p:nvPr/>
        </p:nvSpPr>
        <p:spPr bwMode="auto">
          <a:xfrm>
            <a:off x="711200" y="3962400"/>
            <a:ext cx="1036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dirty="0">
              <a:latin typeface="Times New Roman" charset="0"/>
            </a:endParaRPr>
          </a:p>
        </p:txBody>
      </p:sp>
      <p:sp>
        <p:nvSpPr>
          <p:cNvPr id="6" name="Line 1043"/>
          <p:cNvSpPr>
            <a:spLocks noChangeShapeType="1"/>
          </p:cNvSpPr>
          <p:nvPr/>
        </p:nvSpPr>
        <p:spPr bwMode="auto">
          <a:xfrm>
            <a:off x="0" y="2336800"/>
            <a:ext cx="9652000" cy="0"/>
          </a:xfrm>
          <a:prstGeom prst="line">
            <a:avLst/>
          </a:prstGeom>
          <a:noFill/>
          <a:ln w="31750">
            <a:solidFill>
              <a:srgbClr val="8B0E1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400" dirty="0"/>
          </a:p>
        </p:txBody>
      </p:sp>
      <p:pic>
        <p:nvPicPr>
          <p:cNvPr id="7" name="Picture 1048" descr="Full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2400" y="609600"/>
            <a:ext cx="4572000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1045"/>
          <p:cNvSpPr>
            <a:spLocks noChangeShapeType="1"/>
          </p:cNvSpPr>
          <p:nvPr/>
        </p:nvSpPr>
        <p:spPr bwMode="auto">
          <a:xfrm>
            <a:off x="0" y="2336800"/>
            <a:ext cx="9652000" cy="0"/>
          </a:xfrm>
          <a:prstGeom prst="line">
            <a:avLst/>
          </a:prstGeom>
          <a:noFill/>
          <a:ln w="31750">
            <a:solidFill>
              <a:srgbClr val="8B0E1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400" dirty="0"/>
          </a:p>
        </p:txBody>
      </p:sp>
      <p:sp>
        <p:nvSpPr>
          <p:cNvPr id="35849" name="Rectangle 1033"/>
          <p:cNvSpPr>
            <a:spLocks noGrp="1" noChangeArrowheads="1"/>
          </p:cNvSpPr>
          <p:nvPr>
            <p:ph type="ctrTitle" sz="quarter"/>
          </p:nvPr>
        </p:nvSpPr>
        <p:spPr>
          <a:xfrm>
            <a:off x="812800" y="3733800"/>
            <a:ext cx="10464800" cy="1219200"/>
          </a:xfrm>
        </p:spPr>
        <p:txBody>
          <a:bodyPr/>
          <a:lstStyle>
            <a:lvl1pPr>
              <a:defRPr sz="3200" b="0">
                <a:solidFill>
                  <a:srgbClr val="00006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5850" name="Rectangle 103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12800" y="5334000"/>
            <a:ext cx="8534400" cy="1371600"/>
          </a:xfrm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838200"/>
            <a:ext cx="2590800" cy="53721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838200"/>
            <a:ext cx="7569200" cy="53721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0955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0955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711200" y="3962400"/>
            <a:ext cx="1036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dirty="0">
              <a:latin typeface="Times New Roman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2" y="6629400"/>
            <a:ext cx="62472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2"/>
                </a:solidFill>
              </a:rPr>
              <a:t>Copyright © 2018 Ventana Systems, Inc.   Ventana is a registered trademark and a registered service mark of Ventana Systems, Inc.</a:t>
            </a:r>
          </a:p>
        </p:txBody>
      </p:sp>
      <p:sp>
        <p:nvSpPr>
          <p:cNvPr id="1059" name="Text Box 35"/>
          <p:cNvSpPr txBox="1">
            <a:spLocks noChangeArrowheads="1"/>
          </p:cNvSpPr>
          <p:nvPr/>
        </p:nvSpPr>
        <p:spPr bwMode="auto">
          <a:xfrm>
            <a:off x="10845800" y="638175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C9F65A54-C510-48F9-A3ED-6FBC6DB0CBAF}" type="slidenum">
              <a:rPr lang="en-US" sz="1600">
                <a:solidFill>
                  <a:srgbClr val="333399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333399"/>
              </a:solidFill>
            </a:endParaRPr>
          </a:p>
        </p:txBody>
      </p:sp>
      <p:sp>
        <p:nvSpPr>
          <p:cNvPr id="1029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752600"/>
            <a:ext cx="103632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 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30" name="Picture 44" descr="Abbrv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2352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Rectangle 38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MT Extra" pitchFamily="18" charset="2"/>
        <a:buChar char="o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ventity.biz/download" TargetMode="External"/><Relationship Id="rId2" Type="http://schemas.openxmlformats.org/officeDocument/2006/relationships/hyperlink" Target="http://ventanasystems.com/conference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9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24200" y="2895600"/>
            <a:ext cx="5886450" cy="2057400"/>
          </a:xfrm>
        </p:spPr>
        <p:txBody>
          <a:bodyPr/>
          <a:lstStyle/>
          <a:p>
            <a:r>
              <a:rPr lang="en-US" sz="4000" dirty="0"/>
              <a:t>Introduction to Ventity	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ISDC 2021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A8792-CD51-4571-A5AA-E0404EBB5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Model one agent, with exogenous population parameters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E7A9B0-D445-4C9B-A149-8017806424F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752600"/>
            <a:ext cx="3314700" cy="4457700"/>
          </a:xfrm>
        </p:spPr>
        <p:txBody>
          <a:bodyPr/>
          <a:lstStyle/>
          <a:p>
            <a:pPr lvl="0"/>
            <a:r>
              <a:rPr lang="en-US" sz="2000" dirty="0"/>
              <a:t>Make a new model</a:t>
            </a:r>
          </a:p>
          <a:p>
            <a:pPr lvl="0"/>
            <a:r>
              <a:rPr lang="en-US" sz="2000" dirty="0"/>
              <a:t>Rename the default entity as “agent” or “person”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BAFC03-9016-4224-BD1B-BF6F8E5954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3200400"/>
            <a:ext cx="3009900" cy="18954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594E7B9-4100-413F-ACAA-802956FB4C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4700" y="2124075"/>
            <a:ext cx="4029075" cy="371475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D90812B-A5D7-4F56-AB00-E220C7B10EF2}"/>
              </a:ext>
            </a:extLst>
          </p:cNvPr>
          <p:cNvSpPr txBox="1">
            <a:spLocks/>
          </p:cNvSpPr>
          <p:nvPr/>
        </p:nvSpPr>
        <p:spPr bwMode="auto">
          <a:xfrm>
            <a:off x="3286760" y="1524000"/>
            <a:ext cx="33147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MT Extra" pitchFamily="18" charset="2"/>
              <a:buChar char="o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Draw the structure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47FE009-7D48-42FC-A223-0E2B6CFE04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3325" y="2124075"/>
            <a:ext cx="4638675" cy="3190875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F29228C-CDBB-4496-A6FD-FFF8B7DD361E}"/>
              </a:ext>
            </a:extLst>
          </p:cNvPr>
          <p:cNvSpPr txBox="1">
            <a:spLocks/>
          </p:cNvSpPr>
          <p:nvPr/>
        </p:nvSpPr>
        <p:spPr bwMode="auto">
          <a:xfrm>
            <a:off x="7553325" y="1524000"/>
            <a:ext cx="33147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MT Extra" pitchFamily="18" charset="2"/>
              <a:buChar char="o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Write equations</a:t>
            </a:r>
          </a:p>
        </p:txBody>
      </p:sp>
    </p:spTree>
    <p:extLst>
      <p:ext uri="{BB962C8B-B14F-4D97-AF65-F5344CB8AC3E}">
        <p14:creationId xmlns:p14="http://schemas.microsoft.com/office/powerpoint/2010/main" val="1831467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6FF1D-F2E1-465B-AEDA-AF96EA882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Units</a:t>
            </a:r>
          </a:p>
        </p:txBody>
      </p:sp>
    </p:spTree>
    <p:extLst>
      <p:ext uri="{BB962C8B-B14F-4D97-AF65-F5344CB8AC3E}">
        <p14:creationId xmlns:p14="http://schemas.microsoft.com/office/powerpoint/2010/main" val="992226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A8792-CD51-4571-A5AA-E0404EBB5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Model one agent, with exogenous population parameters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E7A9B0-D445-4C9B-A149-8017806424F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945" y="1524000"/>
            <a:ext cx="3314700" cy="4457700"/>
          </a:xfrm>
        </p:spPr>
        <p:txBody>
          <a:bodyPr/>
          <a:lstStyle/>
          <a:p>
            <a:pPr lvl="0"/>
            <a:r>
              <a:rPr lang="en-US" sz="2000" dirty="0"/>
              <a:t>Mark constants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D90812B-A5D7-4F56-AB00-E220C7B10EF2}"/>
              </a:ext>
            </a:extLst>
          </p:cNvPr>
          <p:cNvSpPr txBox="1">
            <a:spLocks/>
          </p:cNvSpPr>
          <p:nvPr/>
        </p:nvSpPr>
        <p:spPr bwMode="auto">
          <a:xfrm>
            <a:off x="2933700" y="1524000"/>
            <a:ext cx="42291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MT Extra" pitchFamily="18" charset="2"/>
              <a:buChar char="o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Drag to create a chart and add variables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F29228C-CDBB-4496-A6FD-FFF8B7DD361E}"/>
              </a:ext>
            </a:extLst>
          </p:cNvPr>
          <p:cNvSpPr txBox="1">
            <a:spLocks/>
          </p:cNvSpPr>
          <p:nvPr/>
        </p:nvSpPr>
        <p:spPr bwMode="auto">
          <a:xfrm>
            <a:off x="7553324" y="1524000"/>
            <a:ext cx="441007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MT Extra" pitchFamily="18" charset="2"/>
              <a:buChar char="o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Add sliders, right-click to edit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332B65-788C-4084-907D-3B2428D2C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78" y="2362200"/>
            <a:ext cx="2438400" cy="25050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194C5D-BBA2-43B1-A204-A6DD7B452F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2371725"/>
            <a:ext cx="4300186" cy="25050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EA253BF-0A1F-4031-923B-6C0E0F067B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0843" y="2362200"/>
            <a:ext cx="4531179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000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8D0D8-894B-4DE5-B562-9A23F1B80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</a:t>
            </a:r>
          </a:p>
        </p:txBody>
      </p:sp>
    </p:spTree>
    <p:extLst>
      <p:ext uri="{BB962C8B-B14F-4D97-AF65-F5344CB8AC3E}">
        <p14:creationId xmlns:p14="http://schemas.microsoft.com/office/powerpoint/2010/main" val="2183856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2EFCC-BC7B-4908-9F95-E9904B22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 startAt="2"/>
            </a:pPr>
            <a:r>
              <a:rPr lang="en-US" sz="2000" dirty="0"/>
              <a:t>Expand to a few agents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AA06B-6290-4F54-A12F-61051D0B04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524000"/>
            <a:ext cx="10363200" cy="4457700"/>
          </a:xfrm>
        </p:spPr>
        <p:txBody>
          <a:bodyPr/>
          <a:lstStyle/>
          <a:p>
            <a:pPr lvl="0"/>
            <a:r>
              <a:rPr lang="en-US" sz="2000" dirty="0"/>
              <a:t>Replace population parameters with collection aggregates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4F1299-C521-4678-A9FB-7FB2E611E0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86665"/>
            <a:ext cx="12192000" cy="4771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1470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A220A-8956-429D-B418-DA6CF6394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85E782-3661-4761-A056-302980B9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7634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2EFCC-BC7B-4908-9F95-E9904B221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 startAt="2"/>
            </a:pPr>
            <a:r>
              <a:rPr lang="en-US" sz="2000" dirty="0"/>
              <a:t>Expand to a few agents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AA06B-6290-4F54-A12F-61051D0B047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00100" y="1883064"/>
            <a:ext cx="10363200" cy="4457700"/>
          </a:xfrm>
        </p:spPr>
        <p:txBody>
          <a:bodyPr/>
          <a:lstStyle/>
          <a:p>
            <a:pPr lvl="0"/>
            <a:r>
              <a:rPr lang="en-US" sz="2000" dirty="0"/>
              <a:t>Add initialization data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98E652-D4EC-4B2B-B426-EE35DF5100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590800"/>
            <a:ext cx="3486150" cy="15811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271E4D0-7639-446E-974A-F6E774D817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1391"/>
          <a:stretch/>
        </p:blipFill>
        <p:spPr>
          <a:xfrm>
            <a:off x="4953000" y="2093913"/>
            <a:ext cx="6438900" cy="15335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BF2B69B-F369-4FA2-AC40-49A572651C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1007"/>
          <a:stretch/>
        </p:blipFill>
        <p:spPr>
          <a:xfrm>
            <a:off x="4953000" y="4059093"/>
            <a:ext cx="6438900" cy="234315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80D15FC-8159-4B51-8ECE-683A873FEA07}"/>
              </a:ext>
            </a:extLst>
          </p:cNvPr>
          <p:cNvSpPr txBox="1">
            <a:spLocks/>
          </p:cNvSpPr>
          <p:nvPr/>
        </p:nvSpPr>
        <p:spPr bwMode="auto">
          <a:xfrm>
            <a:off x="4953000" y="1524000"/>
            <a:ext cx="10363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MT Extra" pitchFamily="18" charset="2"/>
              <a:buChar char="o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Populate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4873546-522C-4FD5-ABA9-4BE8C4AB05A3}"/>
              </a:ext>
            </a:extLst>
          </p:cNvPr>
          <p:cNvSpPr txBox="1">
            <a:spLocks/>
          </p:cNvSpPr>
          <p:nvPr/>
        </p:nvSpPr>
        <p:spPr bwMode="auto">
          <a:xfrm>
            <a:off x="4953000" y="3625851"/>
            <a:ext cx="10363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MT Extra" pitchFamily="18" charset="2"/>
              <a:buChar char="o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Run, notice that sliders have new entries</a:t>
            </a:r>
          </a:p>
        </p:txBody>
      </p:sp>
    </p:spTree>
    <p:extLst>
      <p:ext uri="{BB962C8B-B14F-4D97-AF65-F5344CB8AC3E}">
        <p14:creationId xmlns:p14="http://schemas.microsoft.com/office/powerpoint/2010/main" val="20706105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80078-55B8-476E-A04E-8DDC74DC3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 startAt="3"/>
            </a:pPr>
            <a:r>
              <a:rPr lang="en-US" sz="2000" dirty="0"/>
              <a:t>Automate creation of N agents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DC8C3-F14D-4AB0-ACD0-3C77C597117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752600"/>
            <a:ext cx="3962400" cy="4457700"/>
          </a:xfrm>
        </p:spPr>
        <p:txBody>
          <a:bodyPr/>
          <a:lstStyle/>
          <a:p>
            <a:pPr lvl="0"/>
            <a:r>
              <a:rPr lang="en-US" sz="2000" dirty="0"/>
              <a:t>Deactivate the agents in the data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0FAF00-634B-4D72-8ABB-84916EB35B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438400"/>
            <a:ext cx="3571875" cy="13906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065498B-CC16-4AD4-A7F5-A674774A7E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2528887"/>
            <a:ext cx="2590800" cy="1800225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64549B7-827E-44F8-8932-2D926CE8C054}"/>
              </a:ext>
            </a:extLst>
          </p:cNvPr>
          <p:cNvSpPr txBox="1">
            <a:spLocks/>
          </p:cNvSpPr>
          <p:nvPr/>
        </p:nvSpPr>
        <p:spPr bwMode="auto">
          <a:xfrm>
            <a:off x="4419600" y="1745673"/>
            <a:ext cx="39624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MT Extra" pitchFamily="18" charset="2"/>
              <a:buChar char="o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Create a new </a:t>
            </a:r>
            <a:r>
              <a:rPr lang="en-US" sz="2000" kern="0" dirty="0" err="1"/>
              <a:t>entitytype</a:t>
            </a:r>
            <a:endParaRPr lang="en-US" kern="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089316-E96C-4B80-AEB7-D468EC50DB27}"/>
              </a:ext>
            </a:extLst>
          </p:cNvPr>
          <p:cNvSpPr txBox="1">
            <a:spLocks/>
          </p:cNvSpPr>
          <p:nvPr/>
        </p:nvSpPr>
        <p:spPr bwMode="auto">
          <a:xfrm>
            <a:off x="4419600" y="4629150"/>
            <a:ext cx="39624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MT Extra" pitchFamily="18" charset="2"/>
              <a:buChar char="o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Call it “Group” or “Population” or similar</a:t>
            </a:r>
            <a:endParaRPr lang="en-US" kern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9E9E044-ECB5-4235-A633-ECFC9DA9CC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6909" y="2321791"/>
            <a:ext cx="1895475" cy="230505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7B998D3-FA2B-4055-B876-5CC63B88724D}"/>
              </a:ext>
            </a:extLst>
          </p:cNvPr>
          <p:cNvSpPr txBox="1">
            <a:spLocks/>
          </p:cNvSpPr>
          <p:nvPr/>
        </p:nvSpPr>
        <p:spPr bwMode="auto">
          <a:xfrm>
            <a:off x="8229600" y="1738746"/>
            <a:ext cx="39624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MT Extra" pitchFamily="18" charset="2"/>
              <a:buChar char="o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Make it “Singular”</a:t>
            </a:r>
            <a:endParaRPr lang="en-US" kern="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AC93B4B-4784-4B36-8B62-24DDC6D8119B}"/>
              </a:ext>
            </a:extLst>
          </p:cNvPr>
          <p:cNvSpPr txBox="1">
            <a:spLocks/>
          </p:cNvSpPr>
          <p:nvPr/>
        </p:nvSpPr>
        <p:spPr bwMode="auto">
          <a:xfrm>
            <a:off x="8229600" y="4636077"/>
            <a:ext cx="39624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MT Extra" pitchFamily="18" charset="2"/>
              <a:buChar char="o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This means there will be only one, simplifying references (we can change the assumption later)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390413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7B998D3-FA2B-4055-B876-5CC63B88724D}"/>
              </a:ext>
            </a:extLst>
          </p:cNvPr>
          <p:cNvSpPr txBox="1">
            <a:spLocks/>
          </p:cNvSpPr>
          <p:nvPr/>
        </p:nvSpPr>
        <p:spPr bwMode="auto">
          <a:xfrm>
            <a:off x="6705600" y="1788390"/>
            <a:ext cx="39624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MT Extra" pitchFamily="18" charset="2"/>
              <a:buChar char="o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Define the trigger’s condition</a:t>
            </a:r>
            <a:endParaRPr lang="en-US" kern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480078-55B8-476E-A04E-8DDC74DC3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 startAt="3"/>
            </a:pPr>
            <a:r>
              <a:rPr lang="en-US" sz="2000" dirty="0"/>
              <a:t>Automate creation of N agents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DC8C3-F14D-4AB0-ACD0-3C77C597117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788391"/>
            <a:ext cx="6029325" cy="4457700"/>
          </a:xfrm>
        </p:spPr>
        <p:txBody>
          <a:bodyPr/>
          <a:lstStyle/>
          <a:p>
            <a:pPr lvl="0"/>
            <a:r>
              <a:rPr lang="en-US" sz="2000" dirty="0"/>
              <a:t>In the new entity, create a parameter (N agents = 100) and a trigger, and import the </a:t>
            </a:r>
            <a:r>
              <a:rPr lang="en-US" sz="2000" dirty="0" err="1"/>
              <a:t>Agent.Count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7811D2B-2BE4-4FA2-92B2-A8D888BDEA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974252"/>
            <a:ext cx="5267325" cy="218122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C792F85-4EAE-4749-8F89-ACD8DE3358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00" y="2895600"/>
            <a:ext cx="2867025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2976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7B998D3-FA2B-4055-B876-5CC63B88724D}"/>
              </a:ext>
            </a:extLst>
          </p:cNvPr>
          <p:cNvSpPr txBox="1">
            <a:spLocks/>
          </p:cNvSpPr>
          <p:nvPr/>
        </p:nvSpPr>
        <p:spPr bwMode="auto">
          <a:xfrm>
            <a:off x="8506686" y="1600200"/>
            <a:ext cx="3380514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MT Extra" pitchFamily="18" charset="2"/>
              <a:buChar char="o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Point the trigger at the new action</a:t>
            </a:r>
            <a:endParaRPr lang="en-US" kern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480078-55B8-476E-A04E-8DDC74DC3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 startAt="3"/>
            </a:pPr>
            <a:r>
              <a:rPr lang="en-US" sz="2000" dirty="0"/>
              <a:t>Automate creation of N agents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DC8C3-F14D-4AB0-ACD0-3C77C597117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1" y="1600200"/>
            <a:ext cx="3124200" cy="4457700"/>
          </a:xfrm>
        </p:spPr>
        <p:txBody>
          <a:bodyPr/>
          <a:lstStyle/>
          <a:p>
            <a:pPr lvl="0"/>
            <a:r>
              <a:rPr lang="en-US" sz="2000" dirty="0"/>
              <a:t>Make a new action in the new entity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69B339-09F6-425E-9B69-90D4ACB466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602" y="2555009"/>
            <a:ext cx="3181350" cy="333375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E50C47B-40C9-48B2-A92A-BA31A9A494DD}"/>
              </a:ext>
            </a:extLst>
          </p:cNvPr>
          <p:cNvSpPr txBox="1">
            <a:spLocks/>
          </p:cNvSpPr>
          <p:nvPr/>
        </p:nvSpPr>
        <p:spPr bwMode="auto">
          <a:xfrm>
            <a:off x="3810000" y="1600200"/>
            <a:ext cx="39624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MT Extra" pitchFamily="18" charset="2"/>
              <a:buChar char="o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Define the action to Create Agents</a:t>
            </a:r>
            <a:endParaRPr lang="en-US" kern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75946F-0A58-486E-8C43-A481ACF3F4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9187" y="2362200"/>
            <a:ext cx="4429125" cy="3257550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33E1BE0-7D81-40A4-97EF-2A563A9C338B}"/>
              </a:ext>
            </a:extLst>
          </p:cNvPr>
          <p:cNvSpPr txBox="1">
            <a:spLocks/>
          </p:cNvSpPr>
          <p:nvPr/>
        </p:nvSpPr>
        <p:spPr bwMode="auto">
          <a:xfrm>
            <a:off x="3864551" y="5638800"/>
            <a:ext cx="4552948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MT Extra" pitchFamily="18" charset="2"/>
              <a:buChar char="o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You don’t have to define the surrogate attribute or stock, but you could</a:t>
            </a:r>
            <a:endParaRPr lang="en-US" kern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E8406EE-415C-4C82-B030-DBA41CC016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9650" y="2462212"/>
            <a:ext cx="3028950" cy="38957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242C529-96CB-45EC-8297-E8AFAC1D5E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2853" y="2362200"/>
            <a:ext cx="2246747" cy="333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229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Logistics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The environment</a:t>
            </a:r>
          </a:p>
          <a:p>
            <a:r>
              <a:rPr lang="en-US" dirty="0"/>
              <a:t>Concepts &amp; components</a:t>
            </a:r>
          </a:p>
          <a:p>
            <a:r>
              <a:rPr lang="en-US" dirty="0"/>
              <a:t>Model exploration</a:t>
            </a:r>
          </a:p>
          <a:p>
            <a:r>
              <a:rPr lang="en-US" dirty="0"/>
              <a:t>Modify a competitive dynamics model</a:t>
            </a:r>
          </a:p>
        </p:txBody>
      </p:sp>
    </p:spTree>
    <p:extLst>
      <p:ext uri="{BB962C8B-B14F-4D97-AF65-F5344CB8AC3E}">
        <p14:creationId xmlns:p14="http://schemas.microsoft.com/office/powerpoint/2010/main" val="12676689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5E6425B-EC91-4A05-A29E-E0F9A191D3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777272"/>
            <a:ext cx="9144000" cy="40807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480078-55B8-476E-A04E-8DDC74DC3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57200"/>
            <a:ext cx="10363200" cy="914400"/>
          </a:xfrm>
        </p:spPr>
        <p:txBody>
          <a:bodyPr/>
          <a:lstStyle/>
          <a:p>
            <a:pPr marL="457200" lvl="0" indent="-457200">
              <a:buFont typeface="+mj-lt"/>
              <a:buAutoNum type="arabicPeriod" startAt="3"/>
            </a:pPr>
            <a:r>
              <a:rPr lang="en-US" sz="2000" dirty="0"/>
              <a:t>Automate creation of N agents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DC8C3-F14D-4AB0-ACD0-3C77C59711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295400"/>
            <a:ext cx="10363200" cy="4457700"/>
          </a:xfrm>
        </p:spPr>
        <p:txBody>
          <a:bodyPr/>
          <a:lstStyle/>
          <a:p>
            <a:pPr lvl="0"/>
            <a:r>
              <a:rPr lang="en-US" sz="2000" dirty="0"/>
              <a:t>Note that we no longer have slider control over the created entities, so we should update our parameterization</a:t>
            </a:r>
          </a:p>
          <a:p>
            <a:pPr lvl="0"/>
            <a:r>
              <a:rPr lang="en-US" sz="2000" dirty="0"/>
              <a:t>Copy/Paste As New the Adjustment Rate to the new entity, then reference it back to the Agent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679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80078-55B8-476E-A04E-8DDC74DC3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57200"/>
            <a:ext cx="10363200" cy="914400"/>
          </a:xfrm>
        </p:spPr>
        <p:txBody>
          <a:bodyPr/>
          <a:lstStyle/>
          <a:p>
            <a:pPr marL="457200" lvl="0" indent="-457200">
              <a:buFont typeface="+mj-lt"/>
              <a:buAutoNum type="arabicPeriod" startAt="3"/>
            </a:pPr>
            <a:r>
              <a:rPr lang="en-US" sz="2000" dirty="0"/>
              <a:t>Automate creation of N agents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DC8C3-F14D-4AB0-ACD0-3C77C59711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295400"/>
            <a:ext cx="10363200" cy="4457700"/>
          </a:xfrm>
        </p:spPr>
        <p:txBody>
          <a:bodyPr/>
          <a:lstStyle/>
          <a:p>
            <a:pPr lvl="0"/>
            <a:r>
              <a:rPr lang="en-US" sz="2000" dirty="0"/>
              <a:t>Set the individual position and preference to randomized values, based on population-level parameters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66EC4F0-0190-43D2-8677-B6BC9096C4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327" y="2057400"/>
            <a:ext cx="8732126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8932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80078-55B8-476E-A04E-8DDC74DC3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57200"/>
            <a:ext cx="10363200" cy="914400"/>
          </a:xfrm>
        </p:spPr>
        <p:txBody>
          <a:bodyPr/>
          <a:lstStyle/>
          <a:p>
            <a:pPr marL="457200" lvl="0" indent="-457200">
              <a:buFont typeface="+mj-lt"/>
              <a:buAutoNum type="arabicPeriod" startAt="3"/>
            </a:pPr>
            <a:r>
              <a:rPr lang="en-US" sz="2000" dirty="0"/>
              <a:t>Automate creation of N agents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DC8C3-F14D-4AB0-ACD0-3C77C59711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295400"/>
            <a:ext cx="10363200" cy="4457700"/>
          </a:xfrm>
        </p:spPr>
        <p:txBody>
          <a:bodyPr/>
          <a:lstStyle/>
          <a:p>
            <a:pPr lvl="0"/>
            <a:r>
              <a:rPr lang="en-US" sz="2000" dirty="0"/>
              <a:t>Model behavior is more realistic if you update to “Model 2” in the paper by adding an absolute term to the standard deviation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DC108C-6127-45E8-9972-17DA222479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2458811"/>
            <a:ext cx="7153275" cy="43159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6B8752-ADFA-4720-A1CE-0FC36B44C2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400" y="2447925"/>
            <a:ext cx="4619625" cy="196215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4B27AAC-17C9-4B6F-BBDB-7791E4C746A3}"/>
              </a:ext>
            </a:extLst>
          </p:cNvPr>
          <p:cNvCxnSpPr>
            <a:cxnSpLocks/>
          </p:cNvCxnSpPr>
          <p:nvPr/>
        </p:nvCxnSpPr>
        <p:spPr bwMode="auto">
          <a:xfrm>
            <a:off x="8067675" y="4230256"/>
            <a:ext cx="2752725" cy="0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19495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5378CE-9ACC-4E3F-A8E4-D0590A8C9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 startAt="4"/>
            </a:pPr>
            <a:r>
              <a:rPr lang="en-US" sz="2000" dirty="0"/>
              <a:t>Add fancy stuff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59B4FA-87C1-4D48-A6F0-134BAFD200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lphaUcPeriod"/>
            </a:pPr>
            <a:r>
              <a:rPr lang="en-US" sz="2000" dirty="0"/>
              <a:t>Subpopulations with distinct behaviors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000" dirty="0"/>
              <a:t>Random contacts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000" dirty="0"/>
              <a:t>Social network</a:t>
            </a:r>
          </a:p>
          <a:p>
            <a:pPr marL="457200" lvl="0" indent="-457200">
              <a:buFont typeface="+mj-lt"/>
              <a:buAutoNum type="alphaUcPeriod"/>
            </a:pPr>
            <a:r>
              <a:rPr lang="en-US" sz="2000" dirty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3693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7B998D3-FA2B-4055-B876-5CC63B88724D}"/>
              </a:ext>
            </a:extLst>
          </p:cNvPr>
          <p:cNvSpPr txBox="1">
            <a:spLocks/>
          </p:cNvSpPr>
          <p:nvPr/>
        </p:nvSpPr>
        <p:spPr bwMode="auto">
          <a:xfrm>
            <a:off x="3810000" y="1788390"/>
            <a:ext cx="68580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MT Extra" pitchFamily="18" charset="2"/>
              <a:buChar char="o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Add more populations in the initialization data</a:t>
            </a:r>
            <a:endParaRPr lang="en-US" kern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480078-55B8-476E-A04E-8DDC74DC3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000" dirty="0"/>
              <a:t>4A – Distinct Subpopulations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DC8C3-F14D-4AB0-ACD0-3C77C597117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1" y="1788391"/>
            <a:ext cx="2743200" cy="4457700"/>
          </a:xfrm>
        </p:spPr>
        <p:txBody>
          <a:bodyPr/>
          <a:lstStyle/>
          <a:p>
            <a:pPr lvl="0"/>
            <a:r>
              <a:rPr lang="en-US" sz="2000" dirty="0"/>
              <a:t>Make the Population </a:t>
            </a:r>
            <a:r>
              <a:rPr lang="en-US" sz="2000" dirty="0" err="1"/>
              <a:t>entitytype</a:t>
            </a:r>
            <a:r>
              <a:rPr lang="en-US" sz="2000" dirty="0"/>
              <a:t> non-singular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0C871C-F7C8-438E-A2D6-B18EA30477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3200400"/>
            <a:ext cx="1866900" cy="21240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0B54819-1D1C-44E2-830C-7184E63F24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2819400"/>
            <a:ext cx="6324600" cy="22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5516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7B998D3-FA2B-4055-B876-5CC63B88724D}"/>
              </a:ext>
            </a:extLst>
          </p:cNvPr>
          <p:cNvSpPr txBox="1">
            <a:spLocks/>
          </p:cNvSpPr>
          <p:nvPr/>
        </p:nvSpPr>
        <p:spPr bwMode="auto">
          <a:xfrm>
            <a:off x="6172199" y="1788390"/>
            <a:ext cx="5481637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MT Extra" pitchFamily="18" charset="2"/>
              <a:buChar char="o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Edit the existing reference to the Population</a:t>
            </a:r>
            <a:endParaRPr lang="en-US" kern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480078-55B8-476E-A04E-8DDC74DC3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000" dirty="0"/>
              <a:t>4A – Distinct Subpopulations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DC8C3-F14D-4AB0-ACD0-3C77C597117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788391"/>
            <a:ext cx="4800599" cy="4457700"/>
          </a:xfrm>
        </p:spPr>
        <p:txBody>
          <a:bodyPr/>
          <a:lstStyle/>
          <a:p>
            <a:pPr lvl="0"/>
            <a:r>
              <a:rPr lang="en-US" sz="2000" dirty="0"/>
              <a:t>Give the agent an attribute that references a parent Population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79D637-EB0E-488C-A4F4-9204998020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63" y="2514600"/>
            <a:ext cx="5324475" cy="35718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0F4F68-94BD-4DFE-97DC-7FC3E6E6FC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2743200"/>
            <a:ext cx="3533775" cy="20859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676B321-FD8E-4925-8D22-23F12D29F8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1411" y="4829175"/>
            <a:ext cx="4162425" cy="16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324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7B998D3-FA2B-4055-B876-5CC63B88724D}"/>
              </a:ext>
            </a:extLst>
          </p:cNvPr>
          <p:cNvSpPr txBox="1">
            <a:spLocks/>
          </p:cNvSpPr>
          <p:nvPr/>
        </p:nvSpPr>
        <p:spPr bwMode="auto">
          <a:xfrm>
            <a:off x="6172199" y="1788390"/>
            <a:ext cx="5481637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MT Extra" pitchFamily="18" charset="2"/>
              <a:buChar char="o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Set the attribute to point to the Population that created the Agent</a:t>
            </a:r>
            <a:endParaRPr lang="en-US" kern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480078-55B8-476E-A04E-8DDC74DC3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000" dirty="0"/>
              <a:t>4A – Distinct Subpopulations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DC8C3-F14D-4AB0-ACD0-3C77C597117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788391"/>
            <a:ext cx="4800599" cy="4457700"/>
          </a:xfrm>
        </p:spPr>
        <p:txBody>
          <a:bodyPr/>
          <a:lstStyle/>
          <a:p>
            <a:pPr lvl="0"/>
            <a:r>
              <a:rPr lang="en-US" sz="2000" dirty="0"/>
              <a:t>Edit the surrogate for the new attribute in the Create Agent action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7D1DB0-B0E8-4137-B749-9620CCFC6D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971800"/>
            <a:ext cx="5486400" cy="41243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1991C30-6E6D-40EE-BBA8-5B1067A2D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1453" y="2667000"/>
            <a:ext cx="3067050" cy="1657350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DE77B69-2BD1-4DC0-88DD-E9EDEC746F64}"/>
              </a:ext>
            </a:extLst>
          </p:cNvPr>
          <p:cNvSpPr txBox="1">
            <a:spLocks/>
          </p:cNvSpPr>
          <p:nvPr/>
        </p:nvSpPr>
        <p:spPr bwMode="auto">
          <a:xfrm>
            <a:off x="6151418" y="4495800"/>
            <a:ext cx="5481637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MT Extra" pitchFamily="18" charset="2"/>
              <a:buChar char="o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Right-click to draw the missing cause</a:t>
            </a:r>
            <a:endParaRPr lang="en-US" kern="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0E08112-09A7-4CBE-A535-D2A8B8B64D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1453" y="5022417"/>
            <a:ext cx="4695825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0103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7B998D3-FA2B-4055-B876-5CC63B88724D}"/>
              </a:ext>
            </a:extLst>
          </p:cNvPr>
          <p:cNvSpPr txBox="1">
            <a:spLocks/>
          </p:cNvSpPr>
          <p:nvPr/>
        </p:nvSpPr>
        <p:spPr bwMode="auto">
          <a:xfrm>
            <a:off x="6172199" y="1788390"/>
            <a:ext cx="5481637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MT Extra" pitchFamily="18" charset="2"/>
              <a:buChar char="o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Replace the Count of the Agent collection with the new subcollection</a:t>
            </a:r>
            <a:endParaRPr lang="en-US" kern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480078-55B8-476E-A04E-8DDC74DC3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000" dirty="0"/>
              <a:t>4A – Distinct Subpopulations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DC8C3-F14D-4AB0-ACD0-3C77C597117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788391"/>
            <a:ext cx="4800599" cy="4457700"/>
          </a:xfrm>
        </p:spPr>
        <p:txBody>
          <a:bodyPr/>
          <a:lstStyle/>
          <a:p>
            <a:pPr lvl="0"/>
            <a:r>
              <a:rPr lang="en-US" sz="2000" dirty="0"/>
              <a:t>Create a new Agent subcollection by Population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F9E907-00C6-4C72-8063-3173277ADE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982" y="2602777"/>
            <a:ext cx="3095625" cy="28289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D8930E9-2EF0-4C11-BA49-CED81041CF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1816" y="5510357"/>
            <a:ext cx="2257425" cy="10001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E4D7FFD-E85D-4ED9-823E-3400BA8B16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0956" y="2667000"/>
            <a:ext cx="6749593" cy="3815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0817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80078-55B8-476E-A04E-8DDC74DC3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2000" dirty="0"/>
              <a:t>4A – Distinct Subpopulations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DC8C3-F14D-4AB0-ACD0-3C77C597117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7200" y="1333500"/>
            <a:ext cx="10134600" cy="4457700"/>
          </a:xfrm>
        </p:spPr>
        <p:txBody>
          <a:bodyPr/>
          <a:lstStyle/>
          <a:p>
            <a:pPr lvl="0"/>
            <a:r>
              <a:rPr lang="en-US" sz="2000" dirty="0"/>
              <a:t>Complete the reference to the subcollection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CA5CCF-7C03-453A-B5F9-265A59720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959696"/>
            <a:ext cx="3990975" cy="20288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8F8EF4F-935B-4F33-82C5-5ABB8D6EBD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1402"/>
          <a:stretch/>
        </p:blipFill>
        <p:spPr>
          <a:xfrm>
            <a:off x="5119687" y="1959696"/>
            <a:ext cx="4800600" cy="20288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F769B95-A00A-4ACE-8039-80C87E6222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595957"/>
            <a:ext cx="6572250" cy="1914525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A192D06-C466-4781-9F4B-B179B9AA4699}"/>
              </a:ext>
            </a:extLst>
          </p:cNvPr>
          <p:cNvSpPr txBox="1">
            <a:spLocks/>
          </p:cNvSpPr>
          <p:nvPr/>
        </p:nvSpPr>
        <p:spPr bwMode="auto">
          <a:xfrm>
            <a:off x="457200" y="4076700"/>
            <a:ext cx="101346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MT Extra" pitchFamily="18" charset="2"/>
              <a:buChar char="o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/>
              <a:t>Update the N Agents Needed equation to use the new subcollection count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0517450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71D1E04-D61A-4224-A300-2ACE72170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6AF3A0-C003-4C6D-8591-958EC56069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550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Download the course material folder and unzip to a convenient location</a:t>
            </a:r>
          </a:p>
          <a:p>
            <a:pPr lvl="1"/>
            <a:r>
              <a:rPr lang="en-US" dirty="0"/>
              <a:t>Source: </a:t>
            </a:r>
            <a:r>
              <a:rPr lang="en-US" dirty="0">
                <a:hlinkClick r:id="rId2"/>
              </a:rPr>
              <a:t>http://ventanasystems.com/conference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Choose a location you control, i.e. not locked by your operating system</a:t>
            </a:r>
          </a:p>
          <a:p>
            <a:endParaRPr lang="en-US" dirty="0"/>
          </a:p>
          <a:p>
            <a:r>
              <a:rPr lang="en-US" dirty="0"/>
              <a:t>Install Ventity 4.6 from </a:t>
            </a:r>
            <a:r>
              <a:rPr lang="en-US" dirty="0">
                <a:hlinkClick r:id="rId3"/>
              </a:rPr>
              <a:t>http://Ventity.biz/download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Licenses are unlocked through the end of September</a:t>
            </a:r>
          </a:p>
          <a:p>
            <a:pPr lvl="1"/>
            <a:r>
              <a:rPr lang="en-US" dirty="0"/>
              <a:t>If you have an existing 4.5, that should be fine too</a:t>
            </a:r>
          </a:p>
        </p:txBody>
      </p:sp>
    </p:spTree>
    <p:extLst>
      <p:ext uri="{BB962C8B-B14F-4D97-AF65-F5344CB8AC3E}">
        <p14:creationId xmlns:p14="http://schemas.microsoft.com/office/powerpoint/2010/main" val="18254562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Entities &amp;</a:t>
            </a:r>
            <a:br>
              <a:rPr lang="en-US" dirty="0"/>
            </a:br>
            <a:r>
              <a:rPr lang="en-US" dirty="0"/>
              <a:t>What goes where?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642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Everything in an </a:t>
            </a:r>
            <a:r>
              <a:rPr lang="en-US" dirty="0" err="1"/>
              <a:t>Entitytype</a:t>
            </a:r>
            <a:r>
              <a:rPr lang="en-US" dirty="0"/>
              <a:t> shares a common level of detail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Variables belong in the </a:t>
            </a:r>
            <a:r>
              <a:rPr lang="en-US" dirty="0" err="1"/>
              <a:t>Entitytype</a:t>
            </a:r>
            <a:r>
              <a:rPr lang="en-US" dirty="0"/>
              <a:t> with the required level of detail</a:t>
            </a:r>
          </a:p>
          <a:p>
            <a:endParaRPr lang="en-US" dirty="0"/>
          </a:p>
          <a:p>
            <a:r>
              <a:rPr lang="en-US" dirty="0"/>
              <a:t>Global parameters can go in the Model (or another singleton)</a:t>
            </a:r>
          </a:p>
        </p:txBody>
      </p:sp>
    </p:spTree>
    <p:extLst>
      <p:ext uri="{BB962C8B-B14F-4D97-AF65-F5344CB8AC3E}">
        <p14:creationId xmlns:p14="http://schemas.microsoft.com/office/powerpoint/2010/main" val="1318248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Classic Bass Model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417638"/>
            <a:ext cx="6868016" cy="475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5519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10363200" cy="914400"/>
          </a:xfrm>
        </p:spPr>
        <p:txBody>
          <a:bodyPr/>
          <a:lstStyle/>
          <a:p>
            <a:r>
              <a:rPr lang="en-US" dirty="0"/>
              <a:t>2. … with multiple firms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2" y="1524000"/>
            <a:ext cx="4722019" cy="492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3352800" y="1371600"/>
            <a:ext cx="1143000" cy="52578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495800" y="1447800"/>
            <a:ext cx="3829050" cy="5257800"/>
          </a:xfrm>
          <a:prstGeom prst="round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52800" y="4343403"/>
            <a:ext cx="11101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Market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67552" y="5334003"/>
            <a:ext cx="922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Firms</a:t>
            </a:r>
          </a:p>
        </p:txBody>
      </p:sp>
    </p:spTree>
    <p:extLst>
      <p:ext uri="{BB962C8B-B14F-4D97-AF65-F5344CB8AC3E}">
        <p14:creationId xmlns:p14="http://schemas.microsoft.com/office/powerpoint/2010/main" val="4556118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10363200" cy="914400"/>
          </a:xfrm>
        </p:spPr>
        <p:txBody>
          <a:bodyPr/>
          <a:lstStyle/>
          <a:p>
            <a:r>
              <a:rPr lang="en-US" dirty="0"/>
              <a:t>3. … multiple segments &amp; firms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552" y="1676402"/>
            <a:ext cx="4732735" cy="462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2968344" y="1524000"/>
            <a:ext cx="1527456" cy="51054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7239000" y="2999014"/>
            <a:ext cx="1257300" cy="3630386"/>
          </a:xfrm>
          <a:prstGeom prst="roundRect">
            <a:avLst/>
          </a:prstGeom>
          <a:solidFill>
            <a:schemeClr val="accent6">
              <a:lumMod val="20000"/>
              <a:lumOff val="8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71800" y="4495803"/>
            <a:ext cx="1520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Segments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91400" y="5562603"/>
            <a:ext cx="922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Firms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495800" y="1524000"/>
            <a:ext cx="2743200" cy="3657600"/>
          </a:xfrm>
          <a:prstGeom prst="roundRect">
            <a:avLst/>
          </a:prstGeom>
          <a:solidFill>
            <a:srgbClr val="92D05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7623" y="4038602"/>
            <a:ext cx="26025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CustomerBase</a:t>
            </a:r>
            <a:endParaRPr lang="en-US" dirty="0"/>
          </a:p>
          <a:p>
            <a:pPr algn="ctr"/>
            <a:r>
              <a:rPr lang="en-US" dirty="0"/>
              <a:t>Segments x Firms</a:t>
            </a:r>
          </a:p>
        </p:txBody>
      </p:sp>
    </p:spTree>
    <p:extLst>
      <p:ext uri="{BB962C8B-B14F-4D97-AF65-F5344CB8AC3E}">
        <p14:creationId xmlns:p14="http://schemas.microsoft.com/office/powerpoint/2010/main" val="39774457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Collection Hierarchy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04948" y="5265730"/>
            <a:ext cx="78118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Individual </a:t>
            </a:r>
            <a:r>
              <a:rPr lang="en-US" dirty="0" err="1"/>
              <a:t>Fentities</a:t>
            </a:r>
            <a:r>
              <a:rPr lang="en-US" dirty="0"/>
              <a:t>: </a:t>
            </a:r>
            <a:r>
              <a:rPr lang="en-US" dirty="0" err="1"/>
              <a:t>CustomerBase</a:t>
            </a:r>
            <a:r>
              <a:rPr lang="en-US" dirty="0"/>
              <a:t> [ Firm, Segment ]</a:t>
            </a:r>
          </a:p>
          <a:p>
            <a:pPr algn="ctr"/>
            <a:r>
              <a:rPr lang="en-US" dirty="0"/>
              <a:t>FirmA,Seg1     FirmB,Seg1     FirmA,Seg2     FirmB,Seg2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54326" y="3352803"/>
            <a:ext cx="40368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CustomerBase</a:t>
            </a:r>
            <a:r>
              <a:rPr lang="en-US" dirty="0"/>
              <a:t> [Firm]</a:t>
            </a:r>
          </a:p>
          <a:p>
            <a:pPr algn="ctr"/>
            <a:r>
              <a:rPr lang="en-US" dirty="0"/>
              <a:t>(summary by Firm attribute)</a:t>
            </a:r>
          </a:p>
          <a:p>
            <a:pPr algn="ctr"/>
            <a:r>
              <a:rPr lang="en-US" dirty="0" err="1"/>
              <a:t>FirmA</a:t>
            </a:r>
            <a:r>
              <a:rPr lang="en-US" dirty="0"/>
              <a:t>, </a:t>
            </a:r>
            <a:r>
              <a:rPr lang="en-US" dirty="0" err="1"/>
              <a:t>FirmB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80228" y="3352802"/>
            <a:ext cx="46353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CustomerBase</a:t>
            </a:r>
            <a:r>
              <a:rPr lang="en-US" dirty="0"/>
              <a:t> [Segment]</a:t>
            </a:r>
          </a:p>
          <a:p>
            <a:pPr algn="ctr"/>
            <a:r>
              <a:rPr lang="en-US" dirty="0"/>
              <a:t>(summary by Segment attribute)</a:t>
            </a:r>
          </a:p>
          <a:p>
            <a:pPr algn="ctr"/>
            <a:r>
              <a:rPr lang="en-US" dirty="0"/>
              <a:t>Seg1, Seg2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84884" y="2057402"/>
            <a:ext cx="35107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CustomerBase</a:t>
            </a:r>
            <a:r>
              <a:rPr lang="en-US" dirty="0"/>
              <a:t> [ ]</a:t>
            </a:r>
          </a:p>
          <a:p>
            <a:pPr algn="ctr"/>
            <a:r>
              <a:rPr lang="en-US" dirty="0"/>
              <a:t>(summary of all entities)</a:t>
            </a:r>
          </a:p>
        </p:txBody>
      </p:sp>
      <p:cxnSp>
        <p:nvCxnSpPr>
          <p:cNvPr id="9" name="Straight Arrow Connector 8"/>
          <p:cNvCxnSpPr>
            <a:stCxn id="4" idx="0"/>
            <a:endCxn id="6" idx="2"/>
          </p:cNvCxnSpPr>
          <p:nvPr/>
        </p:nvCxnSpPr>
        <p:spPr bwMode="auto">
          <a:xfrm flipV="1">
            <a:off x="6010889" y="4553131"/>
            <a:ext cx="2187025" cy="712599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>
            <a:cxnSpLocks/>
            <a:stCxn id="4" idx="0"/>
            <a:endCxn id="5" idx="2"/>
          </p:cNvCxnSpPr>
          <p:nvPr/>
        </p:nvCxnSpPr>
        <p:spPr bwMode="auto">
          <a:xfrm flipH="1" flipV="1">
            <a:off x="3772763" y="4553132"/>
            <a:ext cx="2238126" cy="712598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3924300" y="2888400"/>
            <a:ext cx="1428750" cy="540967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>
            <a:stCxn id="6" idx="0"/>
          </p:cNvCxnSpPr>
          <p:nvPr/>
        </p:nvCxnSpPr>
        <p:spPr bwMode="auto">
          <a:xfrm flipH="1" flipV="1">
            <a:off x="6501701" y="2888400"/>
            <a:ext cx="1696213" cy="464402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0359311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760" y="1689260"/>
            <a:ext cx="9041130" cy="4330541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7924800" y="3993915"/>
            <a:ext cx="685800" cy="7620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724275" y="3964920"/>
            <a:ext cx="628650" cy="134193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cxnSpLocks/>
          </p:cNvCxnSpPr>
          <p:nvPr/>
        </p:nvCxnSpPr>
        <p:spPr>
          <a:xfrm>
            <a:off x="3352800" y="5334000"/>
            <a:ext cx="3883212" cy="448096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3157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92A7A-5795-4994-8AA7-54230277D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1-2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A652B-DF32-4749-B803-ECA53C141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2 kinds of “data”: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Entity Initialization Data, used to set up the model entities (similar to Vensim .</a:t>
            </a:r>
            <a:r>
              <a:rPr lang="en-US" dirty="0" err="1"/>
              <a:t>cin</a:t>
            </a:r>
            <a:r>
              <a:rPr lang="en-US" dirty="0"/>
              <a:t> files)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Time Series Data, used for comparison or driving model variables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5335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762000"/>
            <a:ext cx="6579394" cy="25336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9900" y="0"/>
            <a:ext cx="6172200" cy="762000"/>
          </a:xfrm>
        </p:spPr>
        <p:txBody>
          <a:bodyPr/>
          <a:lstStyle/>
          <a:p>
            <a:r>
              <a:rPr lang="en-US" dirty="0"/>
              <a:t>1. Entity Initialization Data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1" y="2819403"/>
            <a:ext cx="5643563" cy="33051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0" y="4895470"/>
            <a:ext cx="6858000" cy="1962530"/>
          </a:xfrm>
          <a:prstGeom prst="rect">
            <a:avLst/>
          </a:prstGeom>
        </p:spPr>
      </p:pic>
      <p:cxnSp>
        <p:nvCxnSpPr>
          <p:cNvPr id="8" name="Straight Arrow Connector 7"/>
          <p:cNvCxnSpPr>
            <a:cxnSpLocks/>
          </p:cNvCxnSpPr>
          <p:nvPr/>
        </p:nvCxnSpPr>
        <p:spPr>
          <a:xfrm>
            <a:off x="5010614" y="2667000"/>
            <a:ext cx="399586" cy="76200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</p:cNvCxnSpPr>
          <p:nvPr/>
        </p:nvCxnSpPr>
        <p:spPr>
          <a:xfrm flipH="1" flipV="1">
            <a:off x="6553200" y="4591052"/>
            <a:ext cx="533400" cy="81915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129304" y="790577"/>
            <a:ext cx="1085850" cy="354997"/>
          </a:xfrm>
          <a:prstGeom prst="rect">
            <a:avLst/>
          </a:prstGeom>
          <a:solidFill>
            <a:srgbClr val="FFFF00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110468" y="2895603"/>
            <a:ext cx="1089932" cy="354997"/>
          </a:xfrm>
          <a:prstGeom prst="rect">
            <a:avLst/>
          </a:prstGeom>
          <a:solidFill>
            <a:srgbClr val="92D050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9124950" y="4969481"/>
            <a:ext cx="1085850" cy="354997"/>
          </a:xfrm>
          <a:prstGeom prst="rect">
            <a:avLst/>
          </a:prstGeom>
          <a:solidFill>
            <a:srgbClr val="FFC000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6B1AFD2-0001-4519-95FB-D061E6C83E46}"/>
              </a:ext>
            </a:extLst>
          </p:cNvPr>
          <p:cNvSpPr/>
          <p:nvPr/>
        </p:nvSpPr>
        <p:spPr>
          <a:xfrm>
            <a:off x="4495800" y="1245203"/>
            <a:ext cx="685800" cy="1500190"/>
          </a:xfrm>
          <a:prstGeom prst="rect">
            <a:avLst/>
          </a:prstGeom>
          <a:solidFill>
            <a:srgbClr val="FFFF00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56441C4-2537-41D4-AE95-0B011D466B31}"/>
              </a:ext>
            </a:extLst>
          </p:cNvPr>
          <p:cNvSpPr/>
          <p:nvPr/>
        </p:nvSpPr>
        <p:spPr>
          <a:xfrm>
            <a:off x="5029200" y="3318479"/>
            <a:ext cx="685800" cy="1484316"/>
          </a:xfrm>
          <a:prstGeom prst="rect">
            <a:avLst/>
          </a:prstGeom>
          <a:solidFill>
            <a:srgbClr val="FFFF00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88A83AA-6994-41FB-A877-C0A1533923D7}"/>
              </a:ext>
            </a:extLst>
          </p:cNvPr>
          <p:cNvSpPr/>
          <p:nvPr/>
        </p:nvSpPr>
        <p:spPr>
          <a:xfrm>
            <a:off x="6615114" y="5392692"/>
            <a:ext cx="776287" cy="1008109"/>
          </a:xfrm>
          <a:prstGeom prst="rect">
            <a:avLst/>
          </a:prstGeom>
          <a:solidFill>
            <a:srgbClr val="FFC000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7D6FBB4-2C7B-4409-8726-24D478F557A6}"/>
              </a:ext>
            </a:extLst>
          </p:cNvPr>
          <p:cNvSpPr/>
          <p:nvPr/>
        </p:nvSpPr>
        <p:spPr>
          <a:xfrm>
            <a:off x="5733586" y="3334914"/>
            <a:ext cx="819614" cy="1484316"/>
          </a:xfrm>
          <a:prstGeom prst="rect">
            <a:avLst/>
          </a:prstGeom>
          <a:solidFill>
            <a:srgbClr val="FFC000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0298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F5737-75A3-461E-A05D-9F4991F58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1a. Varying the data selection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83854B0-6D68-482A-8D68-A1512F124A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Sources and Sets</a:t>
            </a:r>
          </a:p>
          <a:p>
            <a:r>
              <a:rPr lang="en-US" dirty="0"/>
              <a:t>Run Control and data</a:t>
            </a:r>
          </a:p>
          <a:p>
            <a:r>
              <a:rPr lang="en-US" dirty="0"/>
              <a:t>On-the-fly data selection</a:t>
            </a:r>
          </a:p>
          <a:p>
            <a:r>
              <a:rPr lang="en-US" dirty="0"/>
              <a:t>Entity picking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5EE8F3-14AF-4956-AD22-E6C000BAE2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6109" y="2590800"/>
            <a:ext cx="5001491" cy="3393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001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981200" y="1143000"/>
            <a:ext cx="4040188" cy="639762"/>
          </a:xfrm>
        </p:spPr>
        <p:txBody>
          <a:bodyPr/>
          <a:lstStyle/>
          <a:p>
            <a:r>
              <a:rPr lang="en-US" dirty="0"/>
              <a:t>Mechanics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981200" y="1782762"/>
            <a:ext cx="4040188" cy="3951288"/>
          </a:xfrm>
        </p:spPr>
        <p:txBody>
          <a:bodyPr/>
          <a:lstStyle/>
          <a:p>
            <a:r>
              <a:rPr lang="en-US" sz="2000" dirty="0"/>
              <a:t>Environment</a:t>
            </a:r>
          </a:p>
          <a:p>
            <a:r>
              <a:rPr lang="en-US" sz="2000" dirty="0"/>
              <a:t>Diagramming</a:t>
            </a:r>
          </a:p>
          <a:p>
            <a:r>
              <a:rPr lang="en-US" sz="2000" dirty="0"/>
              <a:t>Equations</a:t>
            </a:r>
          </a:p>
          <a:p>
            <a:r>
              <a:rPr lang="en-US" sz="2000" dirty="0"/>
              <a:t>Units</a:t>
            </a:r>
          </a:p>
          <a:p>
            <a:r>
              <a:rPr lang="en-US" sz="2000" dirty="0"/>
              <a:t>Run control</a:t>
            </a:r>
          </a:p>
          <a:p>
            <a:r>
              <a:rPr lang="en-US" sz="2000" dirty="0"/>
              <a:t>Run naming</a:t>
            </a:r>
          </a:p>
          <a:p>
            <a:r>
              <a:rPr lang="en-US" sz="2000" dirty="0"/>
              <a:t>Entity initialization data</a:t>
            </a:r>
          </a:p>
          <a:p>
            <a:r>
              <a:rPr lang="en-US" sz="2000" dirty="0"/>
              <a:t>Charts/tables</a:t>
            </a:r>
          </a:p>
          <a:p>
            <a:r>
              <a:rPr lang="en-US" sz="2000" dirty="0"/>
              <a:t>Slider controls</a:t>
            </a:r>
          </a:p>
          <a:p>
            <a:r>
              <a:rPr lang="en-US" sz="2000" dirty="0"/>
              <a:t>Entity picker</a:t>
            </a:r>
          </a:p>
          <a:p>
            <a:r>
              <a:rPr lang="en-US" sz="2000" dirty="0"/>
              <a:t>Time series data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169027" y="1143000"/>
            <a:ext cx="4041775" cy="639762"/>
          </a:xfrm>
        </p:spPr>
        <p:txBody>
          <a:bodyPr/>
          <a:lstStyle/>
          <a:p>
            <a:r>
              <a:rPr lang="en-US" dirty="0"/>
              <a:t>Modeling Concepts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6169027" y="1782762"/>
            <a:ext cx="4041775" cy="3951288"/>
          </a:xfrm>
        </p:spPr>
        <p:txBody>
          <a:bodyPr/>
          <a:lstStyle/>
          <a:p>
            <a:r>
              <a:rPr lang="en-US" sz="2000" dirty="0"/>
              <a:t>Model-data separation</a:t>
            </a:r>
          </a:p>
          <a:p>
            <a:r>
              <a:rPr lang="en-US" sz="2000" dirty="0"/>
              <a:t>Entities</a:t>
            </a:r>
          </a:p>
          <a:p>
            <a:pPr lvl="1"/>
            <a:r>
              <a:rPr lang="en-US" sz="1800" dirty="0"/>
              <a:t>Types vs. instances</a:t>
            </a:r>
          </a:p>
          <a:p>
            <a:pPr lvl="1"/>
            <a:r>
              <a:rPr lang="en-US" sz="1800" dirty="0"/>
              <a:t>Design - what goes where?</a:t>
            </a:r>
          </a:p>
          <a:p>
            <a:pPr lvl="1"/>
            <a:r>
              <a:rPr lang="en-US" sz="1800" dirty="0"/>
              <a:t>State focus</a:t>
            </a:r>
          </a:p>
          <a:p>
            <a:pPr lvl="1"/>
            <a:r>
              <a:rPr lang="en-US" sz="1800" dirty="0"/>
              <a:t>Attributes</a:t>
            </a:r>
          </a:p>
          <a:p>
            <a:r>
              <a:rPr lang="en-US" sz="2000" dirty="0"/>
              <a:t>Attributes</a:t>
            </a:r>
          </a:p>
          <a:p>
            <a:r>
              <a:rPr lang="en-US" sz="2000" dirty="0"/>
              <a:t>References</a:t>
            </a:r>
          </a:p>
          <a:p>
            <a:r>
              <a:rPr lang="en-US" sz="2000" dirty="0"/>
              <a:t>Collections &amp; aggregates</a:t>
            </a:r>
          </a:p>
          <a:p>
            <a:r>
              <a:rPr lang="en-US" sz="2000" dirty="0"/>
              <a:t>Actions &amp; triggers</a:t>
            </a:r>
          </a:p>
          <a:p>
            <a:r>
              <a:rPr lang="en-US" sz="2000" dirty="0"/>
              <a:t>Relationship entities</a:t>
            </a:r>
          </a:p>
        </p:txBody>
      </p:sp>
    </p:spTree>
    <p:extLst>
      <p:ext uri="{BB962C8B-B14F-4D97-AF65-F5344CB8AC3E}">
        <p14:creationId xmlns:p14="http://schemas.microsoft.com/office/powerpoint/2010/main" val="50308033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C7817-F8BC-4E46-A3F3-DCF60D1B5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1b. Sources &amp; 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4234A-6F0E-4F2C-A6BB-0EF9712F1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52600"/>
            <a:ext cx="7239000" cy="4457700"/>
          </a:xfrm>
        </p:spPr>
        <p:txBody>
          <a:bodyPr/>
          <a:lstStyle/>
          <a:p>
            <a:r>
              <a:rPr lang="en-US" dirty="0"/>
              <a:t>A “Source” is a single file</a:t>
            </a:r>
          </a:p>
          <a:p>
            <a:r>
              <a:rPr lang="en-US" dirty="0"/>
              <a:t>A “Set” loads multiple Sources</a:t>
            </a:r>
          </a:p>
          <a:p>
            <a:r>
              <a:rPr lang="en-US" dirty="0"/>
              <a:t>As in Vensim, order matters: the last set loaded wins in the event of a conflict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346C0E-BF10-4420-B61A-E1E807FBB1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2941" y="923731"/>
            <a:ext cx="4459060" cy="509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70833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F9E81-3F11-45CA-906A-72E248EDF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1c. The Run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70789-1B05-4180-AC71-52F4CAE88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52600"/>
            <a:ext cx="5181600" cy="4724400"/>
          </a:xfrm>
        </p:spPr>
        <p:txBody>
          <a:bodyPr/>
          <a:lstStyle/>
          <a:p>
            <a:r>
              <a:rPr lang="en-US" dirty="0"/>
              <a:t>Run Control settings determine which data sources or sets to use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115F92-0741-495D-ACFB-23F992AFC0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1752600"/>
            <a:ext cx="4981575" cy="386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1949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2F9AB-EF88-4790-B19D-42BC0DF62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1c. On-the-fly selection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2DA7D-1BFD-4574-A590-7F8F1C80D3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52600"/>
            <a:ext cx="5257800" cy="4457700"/>
          </a:xfrm>
        </p:spPr>
        <p:txBody>
          <a:bodyPr/>
          <a:lstStyle/>
          <a:p>
            <a:r>
              <a:rPr lang="en-US" dirty="0"/>
              <a:t>If “use active dataset” is selected in the Run Control, the radio button in the Entity Initialization Data section controls the active data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918FCF-A5AF-4D98-867A-546AF6ABA5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1905000"/>
            <a:ext cx="5000625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5596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12BB8-128B-46CA-B1A0-FED79751D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1d. Selecting data visibility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B25C7-669F-4A9A-97D6-9B2EB3D75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52600"/>
            <a:ext cx="4343400" cy="4457700"/>
          </a:xfrm>
        </p:spPr>
        <p:txBody>
          <a:bodyPr/>
          <a:lstStyle/>
          <a:p>
            <a:r>
              <a:rPr lang="en-US" dirty="0"/>
              <a:t>Initialization data determines which entities exist</a:t>
            </a:r>
          </a:p>
          <a:p>
            <a:r>
              <a:rPr lang="en-US" dirty="0"/>
              <a:t>The Entity Picker selects which entities are visible</a:t>
            </a:r>
          </a:p>
          <a:p>
            <a:r>
              <a:rPr lang="en-US" dirty="0"/>
              <a:t>The Results pane selects which runs are visible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134875-A2D6-4B45-A9E4-A41A23D1F5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7350" y="190500"/>
            <a:ext cx="7486650" cy="605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7563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7B3AA-891A-479F-A1BF-0F2E04F93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Time Series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F8A27-574C-436B-8F11-6867C1AFC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Everything about Sources, Sets and selection applies</a:t>
            </a:r>
          </a:p>
          <a:p>
            <a:endParaRPr lang="en-US" dirty="0"/>
          </a:p>
          <a:p>
            <a:r>
              <a:rPr lang="en-US" dirty="0"/>
              <a:t>Formatting the data for import</a:t>
            </a:r>
          </a:p>
          <a:p>
            <a:r>
              <a:rPr lang="en-US" dirty="0"/>
              <a:t>Mapping</a:t>
            </a:r>
          </a:p>
          <a:p>
            <a:r>
              <a:rPr lang="en-US" dirty="0"/>
              <a:t>Using data</a:t>
            </a:r>
          </a:p>
        </p:txBody>
      </p:sp>
    </p:spTree>
    <p:extLst>
      <p:ext uri="{BB962C8B-B14F-4D97-AF65-F5344CB8AC3E}">
        <p14:creationId xmlns:p14="http://schemas.microsoft.com/office/powerpoint/2010/main" val="416837685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5BBFC-7890-4B0F-AFD8-4046DF468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2a. Formatting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25783-F4FE-4F20-8060-D5585E2E00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Easiest to use the Help as a cookbook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CB74EF-A3B2-4381-A7F1-CFA8EDB43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814" y="2390775"/>
            <a:ext cx="10391775" cy="614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82688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776FF-D880-49FB-8C42-6DDA61DD0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2b. Creating a Mapping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C6DBB-828E-46F2-84D9-38ACF1B59B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the file SyntheticData.xlsx</a:t>
            </a:r>
          </a:p>
          <a:p>
            <a:r>
              <a:rPr lang="en-US" dirty="0"/>
              <a:t>Detect Source Entity Types</a:t>
            </a:r>
          </a:p>
          <a:p>
            <a:r>
              <a:rPr lang="en-US" dirty="0"/>
              <a:t>Create Data Entity Types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AB6B82-4B4C-47AE-8F0E-3A041CEAAC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9425" y="1752600"/>
            <a:ext cx="3228975" cy="9715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4392AA-D321-4F6C-9DA9-780BE56D04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8131" y="3200400"/>
            <a:ext cx="8229600" cy="343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38780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A8EF7-4288-4F92-9C72-4FC335582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2c. Viewing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2E0EA-21C0-4F35-9266-9793D20F1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4457700"/>
          </a:xfrm>
        </p:spPr>
        <p:txBody>
          <a:bodyPr/>
          <a:lstStyle/>
          <a:p>
            <a:r>
              <a:rPr lang="en-US" dirty="0"/>
              <a:t>Now you have a data entity containing the data variables.</a:t>
            </a:r>
          </a:p>
          <a:p>
            <a:r>
              <a:rPr lang="en-US" dirty="0"/>
              <a:t>There’s no diagram (though you could drag variables from the inspector to create one)</a:t>
            </a:r>
          </a:p>
          <a:p>
            <a:r>
              <a:rPr lang="en-US" dirty="0"/>
              <a:t>You can drop charts onto the diagram for viewing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222AEC-D4F1-4E5F-8621-D89F1AF284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05200"/>
            <a:ext cx="12192000" cy="253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65388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D39EC-00EF-4BD0-94B1-BCBBD5D77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2d. Creating a 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F9CFA-C619-4441-8A0A-C74FCDED6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752600"/>
            <a:ext cx="2971800" cy="4457700"/>
          </a:xfrm>
        </p:spPr>
        <p:txBody>
          <a:bodyPr/>
          <a:lstStyle/>
          <a:p>
            <a:r>
              <a:rPr lang="en-US" dirty="0"/>
              <a:t>Drag the data from the inspector onto a chart with the corresponding model variable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67C9BB-DDDD-4EA6-A1CE-051837A86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7672" y="1524000"/>
            <a:ext cx="8884328" cy="4855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32504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A38AC-91ED-4DD5-BA58-DFD64293D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2e. Using the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860E96-ECAA-4BB0-BB66-ED18004F59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752600"/>
            <a:ext cx="5133975" cy="4457700"/>
          </a:xfrm>
        </p:spPr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dirty="0"/>
              <a:t>Drag the data variable onto the </a:t>
            </a:r>
            <a:r>
              <a:rPr lang="en-US" dirty="0" err="1"/>
              <a:t>CustomerBase</a:t>
            </a:r>
            <a:r>
              <a:rPr lang="en-US" dirty="0"/>
              <a:t> diagram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Right-click and edit the Reference to match Firm and Segment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Add an auxiliary to compute the Error as the difference between simulated Customers and the data.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FF03C1-A5BF-4943-B10B-11D4860EA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4975" y="2133600"/>
            <a:ext cx="6677025" cy="343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982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Orientation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Diagramming</a:t>
            </a:r>
          </a:p>
          <a:p>
            <a:r>
              <a:rPr lang="en-US" dirty="0"/>
              <a:t>Equations</a:t>
            </a:r>
          </a:p>
          <a:p>
            <a:r>
              <a:rPr lang="en-US" dirty="0"/>
              <a:t>Units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Run control</a:t>
            </a:r>
          </a:p>
          <a:p>
            <a:r>
              <a:rPr lang="en-US" dirty="0"/>
              <a:t>Naming</a:t>
            </a:r>
          </a:p>
          <a:p>
            <a:r>
              <a:rPr lang="en-US" dirty="0"/>
              <a:t>Entity Initialization Data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Output</a:t>
            </a:r>
          </a:p>
          <a:p>
            <a:r>
              <a:rPr lang="en-US" dirty="0"/>
              <a:t>Charting</a:t>
            </a:r>
          </a:p>
          <a:p>
            <a:r>
              <a:rPr lang="en-US" dirty="0"/>
              <a:t>Tracing</a:t>
            </a:r>
          </a:p>
          <a:p>
            <a:r>
              <a:rPr lang="en-US" dirty="0"/>
              <a:t>Picking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Macros</a:t>
            </a:r>
          </a:p>
          <a:p>
            <a:r>
              <a:rPr lang="en-US" dirty="0"/>
              <a:t>GIS</a:t>
            </a:r>
          </a:p>
        </p:txBody>
      </p:sp>
    </p:spTree>
    <p:extLst>
      <p:ext uri="{BB962C8B-B14F-4D97-AF65-F5344CB8AC3E}">
        <p14:creationId xmlns:p14="http://schemas.microsoft.com/office/powerpoint/2010/main" val="20350099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3F559-62C3-420B-8B80-CDEF6B8F7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Add Financials to the Firm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2EDF64-1417-499D-866E-9B8DD28D03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Price and revenue</a:t>
            </a:r>
          </a:p>
          <a:p>
            <a:r>
              <a:rPr lang="en-US" dirty="0"/>
              <a:t>Firm profit</a:t>
            </a:r>
          </a:p>
          <a:p>
            <a:r>
              <a:rPr lang="en-US" dirty="0"/>
              <a:t>Sum revenue by Firm</a:t>
            </a:r>
          </a:p>
          <a:p>
            <a:r>
              <a:rPr lang="en-US" dirty="0"/>
              <a:t>Reference the collection from the Firm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78904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B6ADB-C960-4FE4-9072-18EA566C5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3a. Adding Firm profit &amp; loss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519ED-B177-43C6-AA01-1B9B76D021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Options</a:t>
            </a:r>
          </a:p>
          <a:p>
            <a:pPr lvl="1"/>
            <a:r>
              <a:rPr lang="en-US" dirty="0"/>
              <a:t>Build from scratch</a:t>
            </a:r>
          </a:p>
          <a:p>
            <a:pPr lvl="1"/>
            <a:r>
              <a:rPr lang="en-US" dirty="0"/>
              <a:t>Import a component (recommended)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EA0C29-1424-4C67-958C-00B383F488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209925"/>
            <a:ext cx="2657475" cy="18573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122D165-574C-460B-83FD-E0704843B2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5181600"/>
            <a:ext cx="3362325" cy="13811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7FEF8C-924E-4797-B24E-6E2CD9108A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0" y="3209925"/>
            <a:ext cx="2362200" cy="31527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C5BEDD-CDCB-4DDC-A74E-43DED548B7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2727" y="5470849"/>
            <a:ext cx="2400300" cy="1371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3F8E7E-B471-4286-A1E0-8CD380D34A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72600" y="3209925"/>
            <a:ext cx="2324100" cy="2933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9E8D7D-E15F-4D2B-B38F-6F1F9D2D46CB}"/>
              </a:ext>
            </a:extLst>
          </p:cNvPr>
          <p:cNvSpPr txBox="1"/>
          <p:nvPr/>
        </p:nvSpPr>
        <p:spPr>
          <a:xfrm>
            <a:off x="1954956" y="3653620"/>
            <a:ext cx="1106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Import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3A5390-0495-4243-BDDF-7EAF4C7F9443}"/>
              </a:ext>
            </a:extLst>
          </p:cNvPr>
          <p:cNvSpPr txBox="1"/>
          <p:nvPr/>
        </p:nvSpPr>
        <p:spPr>
          <a:xfrm>
            <a:off x="4724400" y="4327757"/>
            <a:ext cx="1186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Include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13B687-3894-49DB-BCC0-5B647D5B1C2F}"/>
              </a:ext>
            </a:extLst>
          </p:cNvPr>
          <p:cNvSpPr txBox="1"/>
          <p:nvPr/>
        </p:nvSpPr>
        <p:spPr>
          <a:xfrm>
            <a:off x="9601201" y="4605635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Go to New Diagram</a:t>
            </a:r>
          </a:p>
        </p:txBody>
      </p:sp>
    </p:spTree>
    <p:extLst>
      <p:ext uri="{BB962C8B-B14F-4D97-AF65-F5344CB8AC3E}">
        <p14:creationId xmlns:p14="http://schemas.microsoft.com/office/powerpoint/2010/main" val="258778751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19B71-C7A2-4370-AC67-D9765F25B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3b. Creating a Collection to Sum Customers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68E73-58FE-4AA1-9FC0-E55343240E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a source for Units Sold</a:t>
            </a:r>
          </a:p>
          <a:p>
            <a:r>
              <a:rPr lang="en-US" dirty="0"/>
              <a:t>Assume 1 item per customer per day</a:t>
            </a:r>
          </a:p>
          <a:p>
            <a:r>
              <a:rPr lang="en-US" dirty="0"/>
              <a:t>Same price to all customers</a:t>
            </a:r>
          </a:p>
          <a:p>
            <a:r>
              <a:rPr lang="en-US" dirty="0"/>
              <a:t>So: need to know Sum(Customers)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CD505C-A2BD-4B36-92B6-AE80CBA7E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314825"/>
            <a:ext cx="3000375" cy="19335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3DBAE2A-23DA-48CA-BB7C-16B06D9E9BE7}"/>
              </a:ext>
            </a:extLst>
          </p:cNvPr>
          <p:cNvSpPr txBox="1"/>
          <p:nvPr/>
        </p:nvSpPr>
        <p:spPr>
          <a:xfrm>
            <a:off x="457200" y="3805535"/>
            <a:ext cx="6856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Create a new collection of </a:t>
            </a:r>
            <a:r>
              <a:rPr lang="en-US" dirty="0" err="1"/>
              <a:t>CustomerBase</a:t>
            </a:r>
            <a:r>
              <a:rPr lang="en-US" dirty="0"/>
              <a:t> by Firm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9FDE4D-5719-46F3-A9CF-73CAFE18B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7942" y="4314825"/>
            <a:ext cx="2819400" cy="33718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ACB6036-E598-4C26-A3E0-134738C10C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00" y="3668672"/>
            <a:ext cx="4191000" cy="31893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4DEFED7-9850-4DC7-853F-F00DCECF02F5}"/>
              </a:ext>
            </a:extLst>
          </p:cNvPr>
          <p:cNvSpPr txBox="1"/>
          <p:nvPr/>
        </p:nvSpPr>
        <p:spPr>
          <a:xfrm>
            <a:off x="7829939" y="2845264"/>
            <a:ext cx="419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 an aggregate to sum customers</a:t>
            </a:r>
          </a:p>
        </p:txBody>
      </p:sp>
    </p:spTree>
    <p:extLst>
      <p:ext uri="{BB962C8B-B14F-4D97-AF65-F5344CB8AC3E}">
        <p14:creationId xmlns:p14="http://schemas.microsoft.com/office/powerpoint/2010/main" val="157828276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AE5FB74-95A9-416E-8E2B-55B0647320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987" y="3048000"/>
            <a:ext cx="10868025" cy="381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72CF05-6E06-4E0B-AA72-EA28C562C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093723"/>
            <a:ext cx="10363200" cy="914400"/>
          </a:xfrm>
        </p:spPr>
        <p:txBody>
          <a:bodyPr/>
          <a:lstStyle/>
          <a:p>
            <a:pPr algn="l"/>
            <a:r>
              <a:rPr lang="en-US" dirty="0"/>
              <a:t>3c. Using the Sum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5ADB0D-F07E-40D4-A1AB-CB82CA44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7200" y="152414"/>
            <a:ext cx="7772400" cy="6057886"/>
          </a:xfrm>
        </p:spPr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dirty="0"/>
              <a:t>Drag Sum Customers onto the Firm Profit &amp; Loss diagram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Edit the reference to match Firm to </a:t>
            </a:r>
            <a:r>
              <a:rPr lang="en-US" dirty="0" err="1"/>
              <a:t>FirmID</a:t>
            </a:r>
            <a:endParaRPr lang="en-US" dirty="0"/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Write the equation for Units Sold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Right-click to add Units per Customer per Day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943031B-3CC6-4D08-BFDA-DFB8D197EBE1}"/>
              </a:ext>
            </a:extLst>
          </p:cNvPr>
          <p:cNvCxnSpPr/>
          <p:nvPr/>
        </p:nvCxnSpPr>
        <p:spPr bwMode="auto">
          <a:xfrm>
            <a:off x="2037722" y="4118625"/>
            <a:ext cx="1066800" cy="0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971E994-C68B-4C68-B770-EB688B95DF24}"/>
              </a:ext>
            </a:extLst>
          </p:cNvPr>
          <p:cNvSpPr txBox="1"/>
          <p:nvPr/>
        </p:nvSpPr>
        <p:spPr>
          <a:xfrm>
            <a:off x="2355358" y="3581400"/>
            <a:ext cx="431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C0F88C-2E49-4406-AED0-76F54338E299}"/>
              </a:ext>
            </a:extLst>
          </p:cNvPr>
          <p:cNvSpPr txBox="1"/>
          <p:nvPr/>
        </p:nvSpPr>
        <p:spPr>
          <a:xfrm>
            <a:off x="4800600" y="5781383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6EBDFE-282C-40B7-87A3-92E7E4C3DEB5}"/>
              </a:ext>
            </a:extLst>
          </p:cNvPr>
          <p:cNvSpPr txBox="1"/>
          <p:nvPr/>
        </p:nvSpPr>
        <p:spPr>
          <a:xfrm>
            <a:off x="7367680" y="6148803"/>
            <a:ext cx="431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119103-E79B-4317-BB68-AB22ECD79EA2}"/>
              </a:ext>
            </a:extLst>
          </p:cNvPr>
          <p:cNvSpPr txBox="1"/>
          <p:nvPr/>
        </p:nvSpPr>
        <p:spPr>
          <a:xfrm>
            <a:off x="8368945" y="6231794"/>
            <a:ext cx="463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235855970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D46BF-31A0-434D-9A01-85B9A0C3E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Add Slider Controls &amp; Charts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9F991E-D284-4E84-9571-EAD3D59E6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 should we put them?</a:t>
            </a:r>
          </a:p>
          <a:p>
            <a:pPr lvl="1"/>
            <a:r>
              <a:rPr lang="en-US" dirty="0"/>
              <a:t>The Model entity is often convenient for top-level controls</a:t>
            </a:r>
          </a:p>
          <a:p>
            <a:pPr lvl="1"/>
            <a:r>
              <a:rPr lang="en-US" dirty="0"/>
              <a:t>Detailed drill-down can live in other entities</a:t>
            </a:r>
          </a:p>
          <a:p>
            <a:r>
              <a:rPr lang="en-US" dirty="0"/>
              <a:t>Slider variables must be Constants</a:t>
            </a:r>
          </a:p>
          <a:p>
            <a:r>
              <a:rPr lang="en-US" dirty="0"/>
              <a:t>A slider affects all runs, unless “Ignore First Run” = True</a:t>
            </a:r>
          </a:p>
          <a:p>
            <a:pPr lvl="1"/>
            <a:r>
              <a:rPr lang="en-US" dirty="0"/>
              <a:t>This facilitates a nice treatment of base case vs. policy runs</a:t>
            </a:r>
          </a:p>
        </p:txBody>
      </p:sp>
    </p:spTree>
    <p:extLst>
      <p:ext uri="{BB962C8B-B14F-4D97-AF65-F5344CB8AC3E}">
        <p14:creationId xmlns:p14="http://schemas.microsoft.com/office/powerpoint/2010/main" val="127938825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C35F4-A614-4F63-A8B0-227264CCE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4a. Adding a Slider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A667D-BFE1-4B84-8A1A-299C4779AE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752600"/>
            <a:ext cx="4867275" cy="4457700"/>
          </a:xfrm>
        </p:spPr>
        <p:txBody>
          <a:bodyPr/>
          <a:lstStyle/>
          <a:p>
            <a:r>
              <a:rPr lang="en-US" dirty="0"/>
              <a:t>Drag onto diagram</a:t>
            </a:r>
          </a:p>
          <a:p>
            <a:r>
              <a:rPr lang="en-US" dirty="0"/>
              <a:t>Right-click to edit</a:t>
            </a:r>
          </a:p>
          <a:p>
            <a:r>
              <a:rPr lang="en-US" dirty="0"/>
              <a:t>Choose the Bound Variable</a:t>
            </a:r>
          </a:p>
          <a:p>
            <a:r>
              <a:rPr lang="en-US" dirty="0"/>
              <a:t>Edit settings as needed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E7057B-85A3-46C6-BA6C-1ADD879F4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2075" y="1905000"/>
            <a:ext cx="7019925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07723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252AC4B-BFF0-4ECF-98D3-97B4093FBA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793678"/>
            <a:ext cx="9994900" cy="60643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A5BDDF8-EE4D-48AB-B807-E8EB19682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-17106"/>
            <a:ext cx="10363200" cy="914400"/>
          </a:xfrm>
        </p:spPr>
        <p:txBody>
          <a:bodyPr/>
          <a:lstStyle/>
          <a:p>
            <a:pPr algn="l"/>
            <a:r>
              <a:rPr lang="en-US" dirty="0"/>
              <a:t>4b. A possible layout</a:t>
            </a:r>
          </a:p>
        </p:txBody>
      </p:sp>
    </p:spTree>
    <p:extLst>
      <p:ext uri="{BB962C8B-B14F-4D97-AF65-F5344CB8AC3E}">
        <p14:creationId xmlns:p14="http://schemas.microsoft.com/office/powerpoint/2010/main" val="192669683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AAB35-1937-4DD8-912C-DC7F370B7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4c. Base vs. Policy Runs &amp; “Ignore First Run”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819DC5-8A6A-4581-BC35-4419AA2FD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52600"/>
            <a:ext cx="5286375" cy="4457700"/>
          </a:xfrm>
        </p:spPr>
        <p:txBody>
          <a:bodyPr/>
          <a:lstStyle/>
          <a:p>
            <a:r>
              <a:rPr lang="en-US" dirty="0"/>
              <a:t>In the Run Control, use the Duplicate button to copy the base run, and rename the new run “policy” (the new time range should match “base”)</a:t>
            </a:r>
          </a:p>
          <a:p>
            <a:r>
              <a:rPr lang="en-US" dirty="0"/>
              <a:t>For the Firm Performance sliders, set “Ignore First Run” to True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5B0C44-6217-42F6-8432-464DA64FE9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0775" y="1752600"/>
            <a:ext cx="8210550" cy="14763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19F7834-F6BB-4368-8A55-29D452FD5D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0775" y="3676650"/>
            <a:ext cx="5991225" cy="31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96403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48646-6DDA-426C-AA90-07CDA84E2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4d. Setting Base to a low-key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46647-3079-4BDE-88AE-065AD6107B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Run the model</a:t>
            </a:r>
          </a:p>
          <a:p>
            <a:r>
              <a:rPr lang="en-US" dirty="0"/>
              <a:t>Select View&gt;Data Styles</a:t>
            </a:r>
          </a:p>
          <a:p>
            <a:r>
              <a:rPr lang="en-US" dirty="0"/>
              <a:t>Switch to the Data Styles pane</a:t>
            </a:r>
          </a:p>
          <a:p>
            <a:r>
              <a:rPr lang="en-US" dirty="0"/>
              <a:t>Set the line style for “base” to something unobtrusive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E05E3D-9431-45CF-9F90-A0F3DEF25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3733800"/>
            <a:ext cx="1981200" cy="2857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ED19F7-CD6D-498C-81C7-0DD1305DA7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3710473"/>
            <a:ext cx="794385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89985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CFB19-F01A-42D5-98E7-14A90261C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Add Firm Launch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ECFD3E-C968-4ECC-9959-EBF33E2875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Where?</a:t>
            </a:r>
          </a:p>
          <a:p>
            <a:pPr lvl="1"/>
            <a:r>
              <a:rPr lang="en-US" dirty="0"/>
              <a:t>The Model is convenient</a:t>
            </a:r>
          </a:p>
          <a:p>
            <a:pPr lvl="1"/>
            <a:r>
              <a:rPr lang="en-US" dirty="0"/>
              <a:t>The Firm[] might be an alternative</a:t>
            </a:r>
          </a:p>
          <a:p>
            <a:pPr lvl="1"/>
            <a:r>
              <a:rPr lang="en-US" dirty="0"/>
              <a:t>Putting it in the Firm is usually undesirable, unless Firms are spawning more Firms (e.g., spinoffs)</a:t>
            </a:r>
          </a:p>
          <a:p>
            <a:pPr lvl="1"/>
            <a:endParaRPr lang="en-US" dirty="0"/>
          </a:p>
          <a:p>
            <a:r>
              <a:rPr lang="en-US" dirty="0"/>
              <a:t>Parts needed</a:t>
            </a:r>
          </a:p>
          <a:p>
            <a:pPr lvl="1"/>
            <a:r>
              <a:rPr lang="en-US" dirty="0"/>
              <a:t>An Action that creates a Firm</a:t>
            </a:r>
          </a:p>
          <a:p>
            <a:pPr lvl="1"/>
            <a:r>
              <a:rPr lang="en-US" dirty="0"/>
              <a:t>A Trigger that fires the action</a:t>
            </a:r>
          </a:p>
        </p:txBody>
      </p:sp>
    </p:spTree>
    <p:extLst>
      <p:ext uri="{BB962C8B-B14F-4D97-AF65-F5344CB8AC3E}">
        <p14:creationId xmlns:p14="http://schemas.microsoft.com/office/powerpoint/2010/main" val="3099860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38201"/>
            <a:ext cx="9144000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29400" y="1733490"/>
            <a:ext cx="20424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Diagram Toolbar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73945" y="3048001"/>
            <a:ext cx="1320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Diagram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41374" y="3655368"/>
            <a:ext cx="1462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Inspector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0" y="2362201"/>
            <a:ext cx="14421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Model</a:t>
            </a:r>
          </a:p>
          <a:p>
            <a:r>
              <a:rPr lang="en-US" dirty="0">
                <a:solidFill>
                  <a:srgbClr val="FF0000"/>
                </a:solidFill>
              </a:rPr>
              <a:t>Overview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43801" y="5715000"/>
            <a:ext cx="2874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Console &amp; Error List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33525" y="4572001"/>
            <a:ext cx="13144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Entity Picker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38601" y="1428690"/>
            <a:ext cx="2932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Attribute/Reference Grid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24200" y="838200"/>
            <a:ext cx="2133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File &amp; Run Controls</a:t>
            </a:r>
          </a:p>
        </p:txBody>
      </p:sp>
    </p:spTree>
    <p:extLst>
      <p:ext uri="{BB962C8B-B14F-4D97-AF65-F5344CB8AC3E}">
        <p14:creationId xmlns:p14="http://schemas.microsoft.com/office/powerpoint/2010/main" val="264396411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DAF1C-CA89-4519-A01D-F38EEAEF8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5a. The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77551-37B8-4435-99A4-B4C1ACF25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52600"/>
            <a:ext cx="5372100" cy="4457700"/>
          </a:xfrm>
        </p:spPr>
        <p:txBody>
          <a:bodyPr/>
          <a:lstStyle/>
          <a:p>
            <a:r>
              <a:rPr lang="en-US" dirty="0"/>
              <a:t>Right-click the Model to make a New Action</a:t>
            </a:r>
          </a:p>
          <a:p>
            <a:endParaRPr lang="en-US" dirty="0"/>
          </a:p>
          <a:p>
            <a:r>
              <a:rPr lang="en-US" dirty="0"/>
              <a:t>Edit the result to set the name, type and quantity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D9702E-39B7-4F61-BD82-FB2CE5831A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3450" y="571500"/>
            <a:ext cx="2724150" cy="1714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3C62064-7619-4FE6-A368-DEDC58030D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0" y="2819400"/>
            <a:ext cx="49911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94521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B7263-3E08-45A4-9019-282FFC2E8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5b. The Trigger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54DAD-D5AC-42CD-9A56-A237CE9739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52600"/>
            <a:ext cx="4728448" cy="4457700"/>
          </a:xfrm>
        </p:spPr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sz="2000" dirty="0"/>
              <a:t>Drag a Trigger onto the Model diagram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/>
              <a:t>Create variables to flag the event of a launch (a frequency of .001/day works since there are ~1500 days); you may want to give the base and policy runs the same random seed in the Run Control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/>
              <a:t>Set the Trigger condition to the flag value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/>
              <a:t>Set the Action to point to the action created in previous step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3654DF-A8F3-4839-8AC9-07A55E920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2848" y="0"/>
            <a:ext cx="6549152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F725C7-8864-49C8-B6D3-ED5630C6F808}"/>
              </a:ext>
            </a:extLst>
          </p:cNvPr>
          <p:cNvSpPr txBox="1"/>
          <p:nvPr/>
        </p:nvSpPr>
        <p:spPr>
          <a:xfrm>
            <a:off x="6324600" y="3990781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65B7D7-AF1B-42F2-B6FE-A2BA9A645E8D}"/>
              </a:ext>
            </a:extLst>
          </p:cNvPr>
          <p:cNvSpPr txBox="1"/>
          <p:nvPr/>
        </p:nvSpPr>
        <p:spPr>
          <a:xfrm>
            <a:off x="7193268" y="2743200"/>
            <a:ext cx="365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F28217-8E36-4298-914E-1662C74153FC}"/>
              </a:ext>
            </a:extLst>
          </p:cNvPr>
          <p:cNvSpPr txBox="1"/>
          <p:nvPr/>
        </p:nvSpPr>
        <p:spPr>
          <a:xfrm>
            <a:off x="7010400" y="5779737"/>
            <a:ext cx="380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D057E4-C73E-455A-ABE9-C0C5DF2206CA}"/>
              </a:ext>
            </a:extLst>
          </p:cNvPr>
          <p:cNvSpPr txBox="1"/>
          <p:nvPr/>
        </p:nvSpPr>
        <p:spPr>
          <a:xfrm>
            <a:off x="7010400" y="6396335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7C8AA4-0C17-4D76-9A30-7B2892542885}"/>
              </a:ext>
            </a:extLst>
          </p:cNvPr>
          <p:cNvSpPr txBox="1"/>
          <p:nvPr/>
        </p:nvSpPr>
        <p:spPr>
          <a:xfrm>
            <a:off x="10188393" y="4221613"/>
            <a:ext cx="365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55889053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FB936-1069-429A-8C2C-DDE67B9E2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5c. Viewing Firms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EC93D-F936-4890-82B1-05638C1EC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52600"/>
            <a:ext cx="8077200" cy="4457700"/>
          </a:xfrm>
        </p:spPr>
        <p:txBody>
          <a:bodyPr/>
          <a:lstStyle/>
          <a:p>
            <a:r>
              <a:rPr lang="en-US" dirty="0"/>
              <a:t>The new firms are hard to spot on charts, because they have no Customers</a:t>
            </a:r>
          </a:p>
          <a:p>
            <a:r>
              <a:rPr lang="en-US" dirty="0"/>
              <a:t>They’re easier to find in the Entity Picker or data tables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F9FF90-A835-44D6-85D0-946C9D21B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8775" y="1219200"/>
            <a:ext cx="2943225" cy="47910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B8A4052-3D20-42CB-8A4C-05EC6A0A2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3114675"/>
            <a:ext cx="3838575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68978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3E5DA-D68B-40F2-A35C-B91D79EF3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 Why no customers?</a:t>
            </a:r>
            <a:br>
              <a:rPr lang="en-US" dirty="0"/>
            </a:br>
            <a:r>
              <a:rPr lang="en-US" dirty="0"/>
              <a:t>Firm Segment Entry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7E0D1B-933A-4A6D-B9E5-9547CD97B1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Newly-created firms aren’t active in any market Segments, i.e. they have no </a:t>
            </a:r>
            <a:r>
              <a:rPr lang="en-US" dirty="0" err="1"/>
              <a:t>CustomerBase</a:t>
            </a:r>
            <a:r>
              <a:rPr lang="en-US" dirty="0"/>
              <a:t> entities associated with them.</a:t>
            </a:r>
          </a:p>
          <a:p>
            <a:endParaRPr lang="en-US" dirty="0"/>
          </a:p>
          <a:p>
            <a:r>
              <a:rPr lang="en-US" dirty="0"/>
              <a:t>To fix this:</a:t>
            </a:r>
          </a:p>
          <a:p>
            <a:pPr lvl="1"/>
            <a:r>
              <a:rPr lang="en-US" dirty="0"/>
              <a:t>A Firm can check the </a:t>
            </a:r>
            <a:r>
              <a:rPr lang="en-US" dirty="0" err="1"/>
              <a:t>CustomerBase</a:t>
            </a:r>
            <a:r>
              <a:rPr lang="en-US" dirty="0"/>
              <a:t>[Firm] </a:t>
            </a:r>
            <a:r>
              <a:rPr lang="en-US" dirty="0" err="1"/>
              <a:t>subcollection</a:t>
            </a:r>
            <a:r>
              <a:rPr lang="en-US" dirty="0"/>
              <a:t> to see whether it’s active in any segments</a:t>
            </a:r>
          </a:p>
          <a:p>
            <a:pPr lvl="1"/>
            <a:r>
              <a:rPr lang="en-US" dirty="0"/>
              <a:t>If none, the Firm can run a Process List action to pick a Segment to enter.</a:t>
            </a:r>
          </a:p>
          <a:p>
            <a:pPr lvl="1"/>
            <a:r>
              <a:rPr lang="en-US" dirty="0"/>
              <a:t>The Firm messages the Segment to add a new </a:t>
            </a:r>
            <a:r>
              <a:rPr lang="en-US" dirty="0" err="1"/>
              <a:t>CustomerBase</a:t>
            </a:r>
            <a:r>
              <a:rPr lang="en-US" dirty="0"/>
              <a:t> entity with matching Firm and Segment attributes.</a:t>
            </a:r>
          </a:p>
        </p:txBody>
      </p:sp>
    </p:spTree>
    <p:extLst>
      <p:ext uri="{BB962C8B-B14F-4D97-AF65-F5344CB8AC3E}">
        <p14:creationId xmlns:p14="http://schemas.microsoft.com/office/powerpoint/2010/main" val="198534858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4C342-B773-4ADA-B8EF-AC737EE77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914400"/>
          </a:xfrm>
        </p:spPr>
        <p:txBody>
          <a:bodyPr/>
          <a:lstStyle/>
          <a:p>
            <a:r>
              <a:rPr lang="en-US" dirty="0"/>
              <a:t>6a. The Firm entry trigger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257A81-183F-4CC7-850C-8E492EFDAF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0" y="1752600"/>
            <a:ext cx="3733800" cy="4457700"/>
          </a:xfrm>
        </p:spPr>
        <p:txBody>
          <a:bodyPr/>
          <a:lstStyle/>
          <a:p>
            <a:r>
              <a:rPr lang="en-US" dirty="0"/>
              <a:t>Add a Trigger to the Firm</a:t>
            </a:r>
          </a:p>
          <a:p>
            <a:r>
              <a:rPr lang="en-US" dirty="0"/>
              <a:t>Drag </a:t>
            </a:r>
            <a:r>
              <a:rPr lang="en-US" dirty="0" err="1"/>
              <a:t>CustomerBase</a:t>
            </a:r>
            <a:r>
              <a:rPr lang="en-US" dirty="0"/>
              <a:t>[Firm].count onto the diagram</a:t>
            </a:r>
          </a:p>
          <a:p>
            <a:r>
              <a:rPr lang="en-US" dirty="0"/>
              <a:t>Set the trigger to fire when count=0</a:t>
            </a:r>
          </a:p>
          <a:p>
            <a:r>
              <a:rPr lang="en-US" dirty="0"/>
              <a:t>Leave the action blank (come back and fill it in after we create the action)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483848-F252-4B95-AFBD-BE8473CA2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600"/>
            <a:ext cx="7277100" cy="548640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E2F68D8-151B-49F3-88FE-51C22B42631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495800" y="3810000"/>
            <a:ext cx="685800" cy="76200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19519033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E3DE0-1C12-4600-BBB3-137BB088C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6b. The Process List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2FB28-57F3-4BBA-BD9F-44B87C3F9B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new action in the Firm</a:t>
            </a:r>
          </a:p>
          <a:p>
            <a:r>
              <a:rPr lang="en-US" dirty="0"/>
              <a:t>Set the Kind, Collection to Process and Sort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93A4CF-7A52-4D2E-A057-0075765EA9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7800" y="457200"/>
            <a:ext cx="2686050" cy="1609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CCF0CDC-9D02-4548-A56D-99A536F468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7800" y="2381250"/>
            <a:ext cx="1847850" cy="418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30219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61A7637-6392-47E7-A82D-0C20F008F1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3950" y="3990975"/>
            <a:ext cx="3448050" cy="28670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D36941-58A0-442F-B066-5D078B737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6c. Limiting entry to 1 segment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54B7C2-E856-46E1-A7FD-2F7C20315B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828800"/>
            <a:ext cx="2590800" cy="4457700"/>
          </a:xfrm>
        </p:spPr>
        <p:txBody>
          <a:bodyPr/>
          <a:lstStyle/>
          <a:p>
            <a:r>
              <a:rPr lang="en-US" sz="1800" dirty="0"/>
              <a:t>Create a Counter stock and flow in the action</a:t>
            </a:r>
          </a:p>
          <a:p>
            <a:r>
              <a:rPr lang="en-US" sz="1800" dirty="0"/>
              <a:t>Notice that, because an action is a discrete event, the stock and flow have the same units</a:t>
            </a:r>
          </a:p>
          <a:p>
            <a:r>
              <a:rPr lang="en-US" sz="1800" dirty="0"/>
              <a:t>This stock exists only in the action, so it will count the number of iterations of the Process List loop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B7FF5E-184C-4878-AC38-75F0E53A6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5424" y="1859902"/>
            <a:ext cx="4953000" cy="43148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3B8D5B6-0CAA-40B1-A7E1-921D850FA5D0}"/>
              </a:ext>
            </a:extLst>
          </p:cNvPr>
          <p:cNvSpPr txBox="1"/>
          <p:nvPr/>
        </p:nvSpPr>
        <p:spPr>
          <a:xfrm>
            <a:off x="8001000" y="1676400"/>
            <a:ext cx="2270448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/>
              <a:t>Set the Process While field to Counter=0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/>
              <a:t>Create a trigger for Create </a:t>
            </a:r>
            <a:r>
              <a:rPr lang="en-US" sz="1800" b="1" dirty="0" err="1"/>
              <a:t>CustomerBase</a:t>
            </a:r>
            <a:r>
              <a:rPr lang="en-US" sz="1800" b="1" dirty="0"/>
              <a:t> (we’ll fill it in later)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DBC1F0-419B-45CC-89E6-60900C8C8E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31320" y="-2133600"/>
            <a:ext cx="1866900" cy="534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69025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AF36C-3AEB-45A0-97D6-E7891F232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6d. Creating the </a:t>
            </a:r>
            <a:r>
              <a:rPr lang="en-US" dirty="0" err="1"/>
              <a:t>CustomerBase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3C489E-0693-4272-8F12-912B7F4101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dirty="0"/>
              <a:t>Create a new action in the Segment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Name it, and set the Kind and Create type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Switch to the References tab and edit the Invoker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Change the type to Firm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C7B680-E850-41F4-ABE9-F1DE0997A1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67710"/>
            <a:ext cx="2847975" cy="16478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BDB193-D366-4322-A770-BC1C967114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6562" y="4102159"/>
            <a:ext cx="1981200" cy="3086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989A5AD-B154-45D4-95EB-F09F38AD4C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7787" y="4114800"/>
            <a:ext cx="1876425" cy="2400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6B2C6F-72A9-470C-B011-04D5E81E52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750" y="3169104"/>
            <a:ext cx="5048250" cy="30956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00F58C1-9038-44C7-884A-15F1DA06A514}"/>
              </a:ext>
            </a:extLst>
          </p:cNvPr>
          <p:cNvSpPr txBox="1"/>
          <p:nvPr/>
        </p:nvSpPr>
        <p:spPr>
          <a:xfrm>
            <a:off x="1042987" y="4102359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DB4530-7A3D-4722-93B1-F20898F94525}"/>
              </a:ext>
            </a:extLst>
          </p:cNvPr>
          <p:cNvSpPr txBox="1"/>
          <p:nvPr/>
        </p:nvSpPr>
        <p:spPr>
          <a:xfrm>
            <a:off x="3784259" y="3653135"/>
            <a:ext cx="365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81379C-036F-429B-82EF-163D3F4931B6}"/>
              </a:ext>
            </a:extLst>
          </p:cNvPr>
          <p:cNvSpPr txBox="1"/>
          <p:nvPr/>
        </p:nvSpPr>
        <p:spPr>
          <a:xfrm>
            <a:off x="5832799" y="3653134"/>
            <a:ext cx="380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F8FA57-BD49-4A74-A2A5-8588E7AF1F1F}"/>
              </a:ext>
            </a:extLst>
          </p:cNvPr>
          <p:cNvSpPr txBox="1"/>
          <p:nvPr/>
        </p:nvSpPr>
        <p:spPr>
          <a:xfrm>
            <a:off x="10881924" y="2707439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64936567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63D8F00-BC06-493F-933E-8DE1A6FA0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550" y="2495550"/>
            <a:ext cx="8724900" cy="41338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7256D0-B3F7-4BD0-9388-E107DF0FF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6e. Define the new </a:t>
            </a:r>
            <a:r>
              <a:rPr lang="en-US" dirty="0" err="1"/>
              <a:t>CustomerBase’s</a:t>
            </a:r>
            <a:r>
              <a:rPr lang="en-US" dirty="0"/>
              <a:t> attributes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3E11FD-BC1E-46D4-B66B-42B9B4FD2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676400"/>
            <a:ext cx="10363200" cy="4457700"/>
          </a:xfrm>
        </p:spPr>
        <p:txBody>
          <a:bodyPr/>
          <a:lstStyle/>
          <a:p>
            <a:r>
              <a:rPr lang="en-US" dirty="0"/>
              <a:t>You can drag the invoker and parent ids from the inspector, or type them and use the right-click-draw-arrow method to add them to the diagram</a:t>
            </a:r>
          </a:p>
        </p:txBody>
      </p:sp>
    </p:spTree>
    <p:extLst>
      <p:ext uri="{BB962C8B-B14F-4D97-AF65-F5344CB8AC3E}">
        <p14:creationId xmlns:p14="http://schemas.microsoft.com/office/powerpoint/2010/main" val="335420519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873EE-53DE-4BEC-8D1E-1CDD3E73B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6f. Define the initial Customers stock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AA4E65-6A67-4CB8-B308-74E0D11DD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853" y="1550437"/>
            <a:ext cx="10363200" cy="4457700"/>
          </a:xfrm>
        </p:spPr>
        <p:txBody>
          <a:bodyPr/>
          <a:lstStyle/>
          <a:p>
            <a:r>
              <a:rPr lang="en-US" sz="2000" dirty="0"/>
              <a:t>This is a little tricky – if we add a nonzero numerical value, we’re creating new people</a:t>
            </a:r>
          </a:p>
          <a:p>
            <a:r>
              <a:rPr lang="en-US" sz="2000" dirty="0"/>
              <a:t>If we use 0, there’s no word of mouth for the new company</a:t>
            </a:r>
          </a:p>
          <a:p>
            <a:r>
              <a:rPr lang="en-US" sz="2000" dirty="0"/>
              <a:t>Instead, we can seed the market with a small fraction of the Potential Customer stock</a:t>
            </a:r>
          </a:p>
          <a:p>
            <a:r>
              <a:rPr lang="en-US" sz="2000" dirty="0"/>
              <a:t>We can do this by creating a cross-entity flow: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A4A869-0773-4808-A8E5-BFB3769070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97" y="3857625"/>
            <a:ext cx="10610850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456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07AE8-C6A1-402C-850E-4A544B0DE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Agent Model of Conformity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9EE4F3-3FE3-431C-BCB4-F8076C2373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684922"/>
            <a:ext cx="7248525" cy="45434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FB5310-051C-4995-A8AC-AF61E82CE8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1717006"/>
            <a:ext cx="4343400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35277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82FED-5257-49B4-82BF-A2B457192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6g. Finishing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CE777C-602A-4C8C-8009-8CC3129AF5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524000"/>
            <a:ext cx="10363200" cy="4457700"/>
          </a:xfrm>
        </p:spPr>
        <p:txBody>
          <a:bodyPr/>
          <a:lstStyle/>
          <a:p>
            <a:r>
              <a:rPr lang="en-US" dirty="0"/>
              <a:t>We’re almost done – we just need to define the triggers we left empty</a:t>
            </a:r>
          </a:p>
          <a:p>
            <a:r>
              <a:rPr lang="en-US" dirty="0"/>
              <a:t>It’s easy to find them in the error list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1B53FD-37AB-4B35-A457-A9EF09677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0" y="2057400"/>
            <a:ext cx="3743325" cy="18764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79992C-6B66-4A99-B4D1-0015C5678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48000"/>
            <a:ext cx="4914900" cy="381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811115D-5532-438C-A38C-AEDE71657B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800" y="4181475"/>
            <a:ext cx="7924800" cy="267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96995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7CCEA-A03D-403B-AACD-56EC3626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Done!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0AF294-8315-4A91-A63E-803B6DCE9B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5080000" cy="4114800"/>
          </a:xfrm>
        </p:spPr>
        <p:txBody>
          <a:bodyPr/>
          <a:lstStyle/>
          <a:p>
            <a:r>
              <a:rPr lang="en-US" dirty="0"/>
              <a:t>New firms now enter the market with customers and profits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CB634F7-8039-4CA9-BA70-E7E541B764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080000" cy="4114800"/>
          </a:xfrm>
        </p:spPr>
        <p:txBody>
          <a:bodyPr/>
          <a:lstStyle/>
          <a:p>
            <a:r>
              <a:rPr lang="en-US" sz="2000" dirty="0"/>
              <a:t>You’ll see some warnings due to lack of data for new firms – ignore, or delete the computation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F6FC32-F945-4B3A-A3C7-81A2A7D09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3114675"/>
            <a:ext cx="3857625" cy="37433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0DC3E7D-E9D7-4815-8D9E-3B6C8BC82D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3048000"/>
            <a:ext cx="7200900" cy="9715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49B155-E79F-4730-9C45-5B6BA1575E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8600" y="4038600"/>
            <a:ext cx="253365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36575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71D1E04-D61A-4224-A300-2ACE72170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</a:t>
            </a:r>
            <a:r>
              <a:rPr lang="en-US" dirty="0" err="1"/>
              <a:t>EXTRA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6AF3A0-C003-4C6D-8591-958EC56069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34061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Attributes &amp; References</a:t>
            </a:r>
            <a:br>
              <a:rPr lang="en-US" dirty="0"/>
            </a:br>
            <a:r>
              <a:rPr lang="en-US" dirty="0"/>
              <a:t>SupplyChain8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SupplyChainID</a:t>
            </a:r>
            <a:r>
              <a:rPr lang="en-US" dirty="0"/>
              <a:t> identifies each level</a:t>
            </a:r>
          </a:p>
          <a:p>
            <a:r>
              <a:rPr lang="en-US" dirty="0"/>
              <a:t>Customer and Supplier attributes identify each level’s partners in the chain</a:t>
            </a:r>
          </a:p>
          <a:p>
            <a:r>
              <a:rPr lang="en-US" dirty="0"/>
              <a:t>Special cases:</a:t>
            </a:r>
          </a:p>
          <a:p>
            <a:pPr lvl="1"/>
            <a:r>
              <a:rPr lang="en-US" dirty="0"/>
              <a:t>The factory doesn’t have a supplier</a:t>
            </a:r>
          </a:p>
          <a:p>
            <a:pPr lvl="1"/>
            <a:r>
              <a:rPr lang="en-US" dirty="0"/>
              <a:t>The Retailer has exogenous customer orders</a:t>
            </a:r>
          </a:p>
          <a:p>
            <a:pPr lvl="1"/>
            <a:endParaRPr lang="en-US" dirty="0"/>
          </a:p>
          <a:p>
            <a:r>
              <a:rPr lang="en-US" dirty="0"/>
              <a:t>Modify the chain = add more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0851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we wanted many-to-many supplier relationships?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We’d need another Entity Type:</a:t>
            </a:r>
          </a:p>
          <a:p>
            <a:pPr lvl="1"/>
            <a:r>
              <a:rPr lang="en-US" dirty="0"/>
              <a:t>Supply chain levels to manage stock, place orders, etc.</a:t>
            </a:r>
          </a:p>
          <a:p>
            <a:pPr lvl="1"/>
            <a:r>
              <a:rPr lang="en-US" dirty="0"/>
              <a:t>Transactions to relate one level to another, keep track of orders and shipments, etc.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931805"/>
              </p:ext>
            </p:extLst>
          </p:nvPr>
        </p:nvGraphicFramePr>
        <p:xfrm>
          <a:off x="2952750" y="3505200"/>
          <a:ext cx="325755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51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2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SupplyChainLevelID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Inventory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Retail1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Factory1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Retail2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Retail3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…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167616"/>
              </p:ext>
            </p:extLst>
          </p:nvPr>
        </p:nvGraphicFramePr>
        <p:xfrm>
          <a:off x="4895850" y="5105400"/>
          <a:ext cx="45720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TransactionID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FromLevel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ToLevel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Quantity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Trans1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Factory1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Retail2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Trans2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Factory1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Retail3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…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14610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need another </a:t>
            </a:r>
            <a:r>
              <a:rPr lang="en-US" dirty="0" err="1"/>
              <a:t>entitytype</a:t>
            </a:r>
            <a:r>
              <a:rPr lang="en-US" dirty="0"/>
              <a:t> for the relationship?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two “things” at work:</a:t>
            </a:r>
          </a:p>
          <a:p>
            <a:pPr lvl="1"/>
            <a:r>
              <a:rPr lang="en-US" dirty="0"/>
              <a:t>The supply chain level: a self-contained firm, with inventory, staff, financials, etc.</a:t>
            </a:r>
          </a:p>
          <a:p>
            <a:pPr lvl="1"/>
            <a:r>
              <a:rPr lang="en-US" dirty="0"/>
              <a:t>The relationship between supply chain levels, with orders and shipments </a:t>
            </a:r>
            <a:r>
              <a:rPr lang="en-US" u="sng" dirty="0"/>
              <a:t>from a level to a level</a:t>
            </a:r>
          </a:p>
          <a:p>
            <a:r>
              <a:rPr lang="en-US" dirty="0"/>
              <a:t>In arrayed SD, you would notice that the firms have [level] detail, while the relationships have [</a:t>
            </a:r>
            <a:r>
              <a:rPr lang="en-US" dirty="0" err="1"/>
              <a:t>fromLevel</a:t>
            </a:r>
            <a:r>
              <a:rPr lang="en-US" dirty="0"/>
              <a:t>, </a:t>
            </a:r>
            <a:r>
              <a:rPr lang="en-US" dirty="0" err="1"/>
              <a:t>toLevel</a:t>
            </a:r>
            <a:r>
              <a:rPr lang="en-US" dirty="0"/>
              <a:t>] detail.</a:t>
            </a:r>
          </a:p>
          <a:p>
            <a:r>
              <a:rPr lang="en-US" dirty="0"/>
              <a:t>In a database, you would link a firm table to a relationship table</a:t>
            </a:r>
          </a:p>
        </p:txBody>
      </p:sp>
    </p:spTree>
    <p:extLst>
      <p:ext uri="{BB962C8B-B14F-4D97-AF65-F5344CB8AC3E}">
        <p14:creationId xmlns:p14="http://schemas.microsoft.com/office/powerpoint/2010/main" val="1210012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48327-9473-47D8-A18B-7AF1DCAE5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D80E03-2E78-4FD6-A4C4-996C215F34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Population of agents</a:t>
            </a:r>
          </a:p>
          <a:p>
            <a:r>
              <a:rPr lang="en-US" dirty="0"/>
              <a:t>Each agent has a preferred “position” relative to the population mean</a:t>
            </a:r>
          </a:p>
          <a:p>
            <a:r>
              <a:rPr lang="en-US" dirty="0"/>
              <a:t>Agents move gradually toward their preferred positions</a:t>
            </a:r>
          </a:p>
          <a:p>
            <a:endParaRPr lang="en-US" dirty="0"/>
          </a:p>
          <a:p>
            <a:r>
              <a:rPr lang="en-US" dirty="0"/>
              <a:t>Ideal Position = Population Mean Position </a:t>
            </a:r>
            <a:br>
              <a:rPr lang="en-US" dirty="0"/>
            </a:br>
            <a:r>
              <a:rPr lang="en-US" dirty="0"/>
              <a:t>+ Distinctiveness Preference * Population Standard Deviation</a:t>
            </a:r>
          </a:p>
          <a:p>
            <a:r>
              <a:rPr lang="en-US" dirty="0"/>
              <a:t>Position Adjustment (flow) = Adjustment Rate * (Ideal Position – Position)</a:t>
            </a:r>
          </a:p>
          <a:p>
            <a:r>
              <a:rPr lang="en-US" dirty="0"/>
              <a:t>Position (stock) integrates Position Adjustment</a:t>
            </a:r>
          </a:p>
          <a:p>
            <a:r>
              <a:rPr lang="en-US" dirty="0"/>
              <a:t>Initial Position = random</a:t>
            </a:r>
          </a:p>
        </p:txBody>
      </p:sp>
    </p:spTree>
    <p:extLst>
      <p:ext uri="{BB962C8B-B14F-4D97-AF65-F5344CB8AC3E}">
        <p14:creationId xmlns:p14="http://schemas.microsoft.com/office/powerpoint/2010/main" val="418187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83182-F31D-4256-9375-32C5D57659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914400"/>
          </a:xfrm>
        </p:spPr>
        <p:txBody>
          <a:bodyPr/>
          <a:lstStyle/>
          <a:p>
            <a:r>
              <a:rPr lang="en-US" dirty="0"/>
              <a:t>A Possible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A610F-5985-4EFC-936C-66FF99F3DF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52600"/>
            <a:ext cx="10363200" cy="44577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/>
              <a:t>Model one agent, with exogenous population parameters</a:t>
            </a:r>
          </a:p>
          <a:p>
            <a:pPr lvl="1"/>
            <a:r>
              <a:rPr lang="en-US" sz="2000" dirty="0"/>
              <a:t>Agent = </a:t>
            </a:r>
            <a:r>
              <a:rPr lang="en-US" sz="2000" dirty="0" err="1"/>
              <a:t>entitytype</a:t>
            </a:r>
            <a:endParaRPr lang="en-US" sz="2000" dirty="0"/>
          </a:p>
          <a:p>
            <a:pPr lvl="1"/>
            <a:r>
              <a:rPr lang="en-US" sz="2000" dirty="0"/>
              <a:t>Test, debug, explore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Expand to a few agents</a:t>
            </a:r>
          </a:p>
          <a:p>
            <a:pPr lvl="1"/>
            <a:r>
              <a:rPr lang="en-US" sz="2000" dirty="0"/>
              <a:t>Replace population parameters with collection aggregates</a:t>
            </a:r>
          </a:p>
          <a:p>
            <a:pPr lvl="1"/>
            <a:r>
              <a:rPr lang="en-US" sz="2000" dirty="0"/>
              <a:t>Add initialization data</a:t>
            </a:r>
          </a:p>
          <a:p>
            <a:pPr lvl="1"/>
            <a:r>
              <a:rPr lang="en-US" sz="2000" dirty="0"/>
              <a:t>Test some more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Automate creation of N agents</a:t>
            </a:r>
          </a:p>
          <a:p>
            <a:pPr lvl="1"/>
            <a:r>
              <a:rPr lang="en-US" sz="2000" dirty="0"/>
              <a:t>Action in the Model entity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Add fancy stuff</a:t>
            </a:r>
          </a:p>
          <a:p>
            <a:pPr lvl="1"/>
            <a:r>
              <a:rPr lang="en-US" sz="2000" dirty="0"/>
              <a:t>Subpopulations with distinct behaviors</a:t>
            </a:r>
          </a:p>
          <a:p>
            <a:pPr lvl="1"/>
            <a:r>
              <a:rPr lang="en-US" sz="2000" dirty="0"/>
              <a:t>Random contacts</a:t>
            </a:r>
          </a:p>
          <a:p>
            <a:pPr lvl="1"/>
            <a:r>
              <a:rPr lang="en-US" sz="2000" dirty="0"/>
              <a:t>Social network</a:t>
            </a:r>
          </a:p>
        </p:txBody>
      </p:sp>
    </p:spTree>
    <p:extLst>
      <p:ext uri="{BB962C8B-B14F-4D97-AF65-F5344CB8AC3E}">
        <p14:creationId xmlns:p14="http://schemas.microsoft.com/office/powerpoint/2010/main" val="2196270582"/>
      </p:ext>
    </p:extLst>
  </p:cSld>
  <p:clrMapOvr>
    <a:masterClrMapping/>
  </p:clrMapOvr>
</p:sld>
</file>

<file path=ppt/theme/theme1.xml><?xml version="1.0" encoding="utf-8"?>
<a:theme xmlns:a="http://schemas.openxmlformats.org/drawingml/2006/main" name="VentanaPresentation0">
  <a:themeElements>
    <a:clrScheme name="">
      <a:dk1>
        <a:srgbClr val="000000"/>
      </a:dk1>
      <a:lt1>
        <a:srgbClr val="FFFFFF"/>
      </a:lt1>
      <a:dk2>
        <a:srgbClr val="333399"/>
      </a:dk2>
      <a:lt2>
        <a:srgbClr val="B2B2B2"/>
      </a:lt2>
      <a:accent1>
        <a:srgbClr val="99CCFF"/>
      </a:accent1>
      <a:accent2>
        <a:srgbClr val="990033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002D"/>
      </a:accent6>
      <a:hlink>
        <a:srgbClr val="333399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VentanaPresentation0</Template>
  <TotalTime>15194</TotalTime>
  <Words>2318</Words>
  <Application>Microsoft Office PowerPoint</Application>
  <PresentationFormat>Widescreen</PresentationFormat>
  <Paragraphs>388</Paragraphs>
  <Slides>75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81" baseType="lpstr">
      <vt:lpstr>Arial</vt:lpstr>
      <vt:lpstr>MT Extra</vt:lpstr>
      <vt:lpstr>Symbol</vt:lpstr>
      <vt:lpstr>Tahoma</vt:lpstr>
      <vt:lpstr>Times New Roman</vt:lpstr>
      <vt:lpstr>VentanaPresentation0</vt:lpstr>
      <vt:lpstr>Introduction to Ventity </vt:lpstr>
      <vt:lpstr>Agenda</vt:lpstr>
      <vt:lpstr>Setup</vt:lpstr>
      <vt:lpstr>Goals</vt:lpstr>
      <vt:lpstr>Orientation</vt:lpstr>
      <vt:lpstr>PowerPoint Presentation</vt:lpstr>
      <vt:lpstr>An Agent Model of Conformity</vt:lpstr>
      <vt:lpstr>The Setup</vt:lpstr>
      <vt:lpstr>A Possible Process</vt:lpstr>
      <vt:lpstr>Model one agent, with exogenous population parameters</vt:lpstr>
      <vt:lpstr>Units</vt:lpstr>
      <vt:lpstr>Model one agent, with exogenous population parameters</vt:lpstr>
      <vt:lpstr>Running</vt:lpstr>
      <vt:lpstr>Expand to a few agents</vt:lpstr>
      <vt:lpstr>References</vt:lpstr>
      <vt:lpstr>Expand to a few agents</vt:lpstr>
      <vt:lpstr>Automate creation of N agents</vt:lpstr>
      <vt:lpstr>Automate creation of N agents</vt:lpstr>
      <vt:lpstr>Automate creation of N agents</vt:lpstr>
      <vt:lpstr>Automate creation of N agents</vt:lpstr>
      <vt:lpstr>Automate creation of N agents</vt:lpstr>
      <vt:lpstr>Automate creation of N agents</vt:lpstr>
      <vt:lpstr>Add fancy stuff</vt:lpstr>
      <vt:lpstr>4A – Distinct Subpopulations</vt:lpstr>
      <vt:lpstr>4A – Distinct Subpopulations</vt:lpstr>
      <vt:lpstr>4A – Distinct Subpopulations</vt:lpstr>
      <vt:lpstr>4A – Distinct Subpopulations</vt:lpstr>
      <vt:lpstr>4A – Distinct Subpopulations</vt:lpstr>
      <vt:lpstr>Extra</vt:lpstr>
      <vt:lpstr>Entities &amp; What goes where?</vt:lpstr>
      <vt:lpstr>Principles</vt:lpstr>
      <vt:lpstr>1. Classic Bass Model</vt:lpstr>
      <vt:lpstr>2. … with multiple firms</vt:lpstr>
      <vt:lpstr>3. … multiple segments &amp; firms</vt:lpstr>
      <vt:lpstr>Collection Hierarchy</vt:lpstr>
      <vt:lpstr>Implementation</vt:lpstr>
      <vt:lpstr>1-2 Data</vt:lpstr>
      <vt:lpstr>1. Entity Initialization Data</vt:lpstr>
      <vt:lpstr>1a. Varying the data selection</vt:lpstr>
      <vt:lpstr>1b. Sources &amp; Sets</vt:lpstr>
      <vt:lpstr>1c. The Run Control</vt:lpstr>
      <vt:lpstr>1c. On-the-fly selection</vt:lpstr>
      <vt:lpstr>1d. Selecting data visibility</vt:lpstr>
      <vt:lpstr>2. Time Series Data</vt:lpstr>
      <vt:lpstr>2a. Formatting Data</vt:lpstr>
      <vt:lpstr>2b. Creating a Mapping</vt:lpstr>
      <vt:lpstr>2c. Viewing Data</vt:lpstr>
      <vt:lpstr>2d. Creating a Comparison</vt:lpstr>
      <vt:lpstr>2e. Using the Data</vt:lpstr>
      <vt:lpstr>3. Add Financials to the Firm</vt:lpstr>
      <vt:lpstr>3a. Adding Firm profit &amp; loss</vt:lpstr>
      <vt:lpstr>3b. Creating a Collection to Sum Customers</vt:lpstr>
      <vt:lpstr>3c. Using the Sum</vt:lpstr>
      <vt:lpstr>4. Add Slider Controls &amp; Charts</vt:lpstr>
      <vt:lpstr>4a. Adding a Slider</vt:lpstr>
      <vt:lpstr>4b. A possible layout</vt:lpstr>
      <vt:lpstr>4c. Base vs. Policy Runs &amp; “Ignore First Run”</vt:lpstr>
      <vt:lpstr>4d. Setting Base to a low-key style</vt:lpstr>
      <vt:lpstr>5. Add Firm Launch</vt:lpstr>
      <vt:lpstr>5a. The Action</vt:lpstr>
      <vt:lpstr>5b. The Trigger</vt:lpstr>
      <vt:lpstr>5c. Viewing Firms</vt:lpstr>
      <vt:lpstr>6. Why no customers? Firm Segment Entry</vt:lpstr>
      <vt:lpstr>6a. The Firm entry trigger</vt:lpstr>
      <vt:lpstr>6b. The Process List action</vt:lpstr>
      <vt:lpstr>6c. Limiting entry to 1 segment</vt:lpstr>
      <vt:lpstr>6d. Creating the CustomerBase</vt:lpstr>
      <vt:lpstr>6e. Define the new CustomerBase’s attributes</vt:lpstr>
      <vt:lpstr>6f. Define the initial Customers stock</vt:lpstr>
      <vt:lpstr>6g. Finishing up</vt:lpstr>
      <vt:lpstr>Done!</vt:lpstr>
      <vt:lpstr>Extra EXTRA</vt:lpstr>
      <vt:lpstr>Attributes &amp; References SupplyChain8</vt:lpstr>
      <vt:lpstr>What if we wanted many-to-many supplier relationships?</vt:lpstr>
      <vt:lpstr>Why do we need another entitytype for the relationship?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Ron</dc:creator>
  <cp:lastModifiedBy>Tom Fiddaman</cp:lastModifiedBy>
  <cp:revision>200</cp:revision>
  <dcterms:created xsi:type="dcterms:W3CDTF">2011-02-07T23:40:21Z</dcterms:created>
  <dcterms:modified xsi:type="dcterms:W3CDTF">2021-07-29T20:23:05Z</dcterms:modified>
</cp:coreProperties>
</file>