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</p:sldMasterIdLst>
  <p:notesMasterIdLst>
    <p:notesMasterId r:id="rId4"/>
  </p:notesMasterIdLst>
  <p:handoutMasterIdLst>
    <p:handoutMasterId r:id="rId5"/>
  </p:handoutMasterIdLst>
  <p:sldIdLst>
    <p:sldId id="274" r:id="rId2"/>
    <p:sldId id="275" r:id="rId3"/>
  </p:sldIdLst>
  <p:sldSz cx="9144000" cy="6858000" type="screen4x3"/>
  <p:notesSz cx="6858000" cy="9144000"/>
  <p:defaultTextStyle>
    <a:defPPr>
      <a:defRPr lang="en-US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ahoma" pitchFamily="34" charset="0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Fid" initials="F" lastIdx="15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669900"/>
    <a:srgbClr val="0000CC"/>
    <a:srgbClr val="FFFFFF"/>
    <a:srgbClr val="FF9900"/>
    <a:srgbClr val="CC9900"/>
    <a:srgbClr val="4D4D4D"/>
    <a:srgbClr val="2D87E9"/>
    <a:srgbClr val="3333FF"/>
    <a:srgbClr val="009900"/>
    <a:srgbClr val="3366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FBA5F48F-1D6D-4075-9AA8-061F90AE8035}" v="3" dt="2021-07-28T22:57:50.442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34555" autoAdjust="0"/>
    <p:restoredTop sz="86432" autoAdjust="0"/>
  </p:normalViewPr>
  <p:slideViewPr>
    <p:cSldViewPr>
      <p:cViewPr varScale="1">
        <p:scale>
          <a:sx n="130" d="100"/>
          <a:sy n="130" d="100"/>
        </p:scale>
        <p:origin x="720" y="12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0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58" d="100"/>
          <a:sy n="58" d="100"/>
        </p:scale>
        <p:origin x="-1770" y="-78"/>
      </p:cViewPr>
      <p:guideLst>
        <p:guide orient="horz" pos="2880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12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11" Type="http://schemas.microsoft.com/office/2016/11/relationships/changesInfo" Target="changesInfos/changesInfo1.xml"/><Relationship Id="rId5" Type="http://schemas.openxmlformats.org/officeDocument/2006/relationships/handoutMaster" Target="handoutMasters/handoutMaster1.xml"/><Relationship Id="rId10" Type="http://schemas.openxmlformats.org/officeDocument/2006/relationships/tableStyles" Target="tableStyles.xml"/><Relationship Id="rId4" Type="http://schemas.openxmlformats.org/officeDocument/2006/relationships/notesMaster" Target="notesMasters/notesMaster1.xml"/><Relationship Id="rId9" Type="http://schemas.openxmlformats.org/officeDocument/2006/relationships/theme" Target="theme/theme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Tom Fiddaman" userId="a58d4e45-b57a-467f-b586-4e74a974bf07" providerId="ADAL" clId="{FBA5F48F-1D6D-4075-9AA8-061F90AE8035}"/>
    <pc:docChg chg="undo custSel addSld delSld modSld">
      <pc:chgData name="Tom Fiddaman" userId="a58d4e45-b57a-467f-b586-4e74a974bf07" providerId="ADAL" clId="{FBA5F48F-1D6D-4075-9AA8-061F90AE8035}" dt="2021-07-28T23:00:10.558" v="1065" actId="20577"/>
      <pc:docMkLst>
        <pc:docMk/>
      </pc:docMkLst>
      <pc:sldChg chg="modSp mod">
        <pc:chgData name="Tom Fiddaman" userId="a58d4e45-b57a-467f-b586-4e74a974bf07" providerId="ADAL" clId="{FBA5F48F-1D6D-4075-9AA8-061F90AE8035}" dt="2021-07-28T22:57:34.423" v="856" actId="20577"/>
        <pc:sldMkLst>
          <pc:docMk/>
          <pc:sldMk cId="0" sldId="274"/>
        </pc:sldMkLst>
        <pc:spChg chg="mod">
          <ac:chgData name="Tom Fiddaman" userId="a58d4e45-b57a-467f-b586-4e74a974bf07" providerId="ADAL" clId="{FBA5F48F-1D6D-4075-9AA8-061F90AE8035}" dt="2021-07-28T22:48:23.961" v="328" actId="121"/>
          <ac:spMkLst>
            <pc:docMk/>
            <pc:sldMk cId="0" sldId="274"/>
            <ac:spMk id="2" creationId="{00000000-0000-0000-0000-000000000000}"/>
          </ac:spMkLst>
        </pc:spChg>
        <pc:spChg chg="mod">
          <ac:chgData name="Tom Fiddaman" userId="a58d4e45-b57a-467f-b586-4e74a974bf07" providerId="ADAL" clId="{FBA5F48F-1D6D-4075-9AA8-061F90AE8035}" dt="2021-07-28T22:57:34.423" v="856" actId="20577"/>
          <ac:spMkLst>
            <pc:docMk/>
            <pc:sldMk cId="0" sldId="274"/>
            <ac:spMk id="3" creationId="{00000000-0000-0000-0000-000000000000}"/>
          </ac:spMkLst>
        </pc:spChg>
      </pc:sldChg>
      <pc:sldChg chg="add del">
        <pc:chgData name="Tom Fiddaman" userId="a58d4e45-b57a-467f-b586-4e74a974bf07" providerId="ADAL" clId="{FBA5F48F-1D6D-4075-9AA8-061F90AE8035}" dt="2021-07-28T22:46:54.953" v="151" actId="47"/>
        <pc:sldMkLst>
          <pc:docMk/>
          <pc:sldMk cId="1397511054" sldId="275"/>
        </pc:sldMkLst>
      </pc:sldChg>
      <pc:sldChg chg="modSp add mod">
        <pc:chgData name="Tom Fiddaman" userId="a58d4e45-b57a-467f-b586-4e74a974bf07" providerId="ADAL" clId="{FBA5F48F-1D6D-4075-9AA8-061F90AE8035}" dt="2021-07-28T23:00:10.558" v="1065" actId="20577"/>
        <pc:sldMkLst>
          <pc:docMk/>
          <pc:sldMk cId="1754612535" sldId="275"/>
        </pc:sldMkLst>
        <pc:spChg chg="mod">
          <ac:chgData name="Tom Fiddaman" userId="a58d4e45-b57a-467f-b586-4e74a974bf07" providerId="ADAL" clId="{FBA5F48F-1D6D-4075-9AA8-061F90AE8035}" dt="2021-07-28T22:57:58.841" v="874" actId="20577"/>
          <ac:spMkLst>
            <pc:docMk/>
            <pc:sldMk cId="1754612535" sldId="275"/>
            <ac:spMk id="2" creationId="{00000000-0000-0000-0000-000000000000}"/>
          </ac:spMkLst>
        </pc:spChg>
        <pc:spChg chg="mod">
          <ac:chgData name="Tom Fiddaman" userId="a58d4e45-b57a-467f-b586-4e74a974bf07" providerId="ADAL" clId="{FBA5F48F-1D6D-4075-9AA8-061F90AE8035}" dt="2021-07-28T23:00:10.558" v="1065" actId="20577"/>
          <ac:spMkLst>
            <pc:docMk/>
            <pc:sldMk cId="1754612535" sldId="275"/>
            <ac:spMk id="3" creationId="{00000000-0000-0000-0000-000000000000}"/>
          </ac:spMkLst>
        </pc:spChg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479070912" sldId="357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2990324618" sldId="366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314728510" sldId="367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725245696" sldId="368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2540285449" sldId="369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051047921" sldId="371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121032037" sldId="372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202418769" sldId="373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663722898" sldId="376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88488556" sldId="377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2829538118" sldId="378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4270919267" sldId="379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618063866" sldId="380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989380181" sldId="384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43475815" sldId="385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442340386" sldId="386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025828526" sldId="389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395741336" sldId="390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619470413" sldId="391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2875337912" sldId="393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559619781" sldId="397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698649450" sldId="398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210805411" sldId="399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2546574434" sldId="400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255541064" sldId="401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564702319" sldId="402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4028973477" sldId="403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632707035" sldId="405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270463537" sldId="406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71437257" sldId="407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824587207" sldId="408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954490457" sldId="409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717995002" sldId="413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317523070" sldId="414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2495448794" sldId="415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4100708142" sldId="416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997620520" sldId="417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407159843" sldId="418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095822545" sldId="419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502553090" sldId="420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857024658" sldId="421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149618046" sldId="422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3982524016" sldId="423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2467266725" sldId="425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2605488249" sldId="426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526279050" sldId="427"/>
        </pc:sldMkLst>
      </pc:sldChg>
      <pc:sldChg chg="del">
        <pc:chgData name="Tom Fiddaman" userId="a58d4e45-b57a-467f-b586-4e74a974bf07" providerId="ADAL" clId="{FBA5F48F-1D6D-4075-9AA8-061F90AE8035}" dt="2021-07-28T22:44:40.235" v="0" actId="47"/>
        <pc:sldMkLst>
          <pc:docMk/>
          <pc:sldMk cId="1683677807" sldId="428"/>
        </pc:sldMkLst>
      </pc:sldChg>
    </pc:docChg>
  </pc:docChgLst>
  <pc:docChgLst>
    <pc:chgData name="Tom Fiddaman" userId="a58d4e45-b57a-467f-b586-4e74a974bf07" providerId="ADAL" clId="{DB22A922-524F-43DE-8137-177FA35E0DD1}"/>
    <pc:docChg chg="modSld modMainMaster">
      <pc:chgData name="Tom Fiddaman" userId="a58d4e45-b57a-467f-b586-4e74a974bf07" providerId="ADAL" clId="{DB22A922-524F-43DE-8137-177FA35E0DD1}" dt="2021-07-28T22:42:38.623" v="19" actId="20577"/>
      <pc:docMkLst>
        <pc:docMk/>
      </pc:docMkLst>
      <pc:sldChg chg="modSp mod">
        <pc:chgData name="Tom Fiddaman" userId="a58d4e45-b57a-467f-b586-4e74a974bf07" providerId="ADAL" clId="{DB22A922-524F-43DE-8137-177FA35E0DD1}" dt="2021-07-28T22:41:14.298" v="2" actId="20577"/>
        <pc:sldMkLst>
          <pc:docMk/>
          <pc:sldMk cId="479070912" sldId="357"/>
        </pc:sldMkLst>
        <pc:spChg chg="mod">
          <ac:chgData name="Tom Fiddaman" userId="a58d4e45-b57a-467f-b586-4e74a974bf07" providerId="ADAL" clId="{DB22A922-524F-43DE-8137-177FA35E0DD1}" dt="2021-07-28T22:41:14.298" v="2" actId="20577"/>
          <ac:spMkLst>
            <pc:docMk/>
            <pc:sldMk cId="479070912" sldId="357"/>
            <ac:spMk id="3" creationId="{00000000-0000-0000-0000-000000000000}"/>
          </ac:spMkLst>
        </pc:spChg>
      </pc:sldChg>
      <pc:sldChg chg="modSp mod">
        <pc:chgData name="Tom Fiddaman" userId="a58d4e45-b57a-467f-b586-4e74a974bf07" providerId="ADAL" clId="{DB22A922-524F-43DE-8137-177FA35E0DD1}" dt="2021-07-28T22:42:21.689" v="15" actId="20577"/>
        <pc:sldMkLst>
          <pc:docMk/>
          <pc:sldMk cId="2540285449" sldId="369"/>
        </pc:sldMkLst>
        <pc:spChg chg="mod">
          <ac:chgData name="Tom Fiddaman" userId="a58d4e45-b57a-467f-b586-4e74a974bf07" providerId="ADAL" clId="{DB22A922-524F-43DE-8137-177FA35E0DD1}" dt="2021-07-28T22:42:21.689" v="15" actId="20577"/>
          <ac:spMkLst>
            <pc:docMk/>
            <pc:sldMk cId="2540285449" sldId="369"/>
            <ac:spMk id="4" creationId="{00000000-0000-0000-0000-000000000000}"/>
          </ac:spMkLst>
        </pc:spChg>
      </pc:sldChg>
      <pc:sldMasterChg chg="modSp mod">
        <pc:chgData name="Tom Fiddaman" userId="a58d4e45-b57a-467f-b586-4e74a974bf07" providerId="ADAL" clId="{DB22A922-524F-43DE-8137-177FA35E0DD1}" dt="2021-07-28T22:42:38.623" v="19" actId="20577"/>
        <pc:sldMasterMkLst>
          <pc:docMk/>
          <pc:sldMasterMk cId="0" sldId="2147483648"/>
        </pc:sldMasterMkLst>
        <pc:spChg chg="mod">
          <ac:chgData name="Tom Fiddaman" userId="a58d4e45-b57a-467f-b586-4e74a974bf07" providerId="ADAL" clId="{DB22A922-524F-43DE-8137-177FA35E0DD1}" dt="2021-07-28T22:42:38.623" v="19" actId="20577"/>
          <ac:spMkLst>
            <pc:docMk/>
            <pc:sldMasterMk cId="0" sldId="2147483648"/>
            <ac:spMk id="1042" creationId="{00000000-0000-0000-0000-000000000000}"/>
          </ac:spMkLst>
        </pc:sp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3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solidFill>
                  <a:srgbClr val="333399"/>
                </a:solidFill>
                <a:latin typeface="Tahoma" charset="0"/>
              </a:defRPr>
            </a:lvl1pPr>
          </a:lstStyle>
          <a:p>
            <a:pPr>
              <a:defRPr/>
            </a:pPr>
            <a:fld id="{611052C9-2781-4DA0-9F0B-7B0DC35D07E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32776" name="Rectangle 8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eaLnBrk="1" hangingPunct="1">
              <a:defRPr sz="1200">
                <a:solidFill>
                  <a:srgbClr val="333399"/>
                </a:solidFill>
                <a:latin typeface="Tahoma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pic>
        <p:nvPicPr>
          <p:cNvPr id="67588" name="Picture 12" descr="AbbrvLogo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463" y="6191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781" name="Rectangle 13"/>
          <p:cNvSpPr>
            <a:spLocks noChangeArrowheads="1"/>
          </p:cNvSpPr>
          <p:nvPr/>
        </p:nvSpPr>
        <p:spPr bwMode="auto">
          <a:xfrm>
            <a:off x="1377950" y="403225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2782" name="Rectangle 14"/>
          <p:cNvSpPr>
            <a:spLocks noChangeArrowheads="1"/>
          </p:cNvSpPr>
          <p:nvPr/>
        </p:nvSpPr>
        <p:spPr bwMode="auto">
          <a:xfrm>
            <a:off x="385763" y="843438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383082260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1066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724400"/>
            <a:ext cx="50292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noProof="0"/>
              <a:t>Click to edit Master text styles</a:t>
            </a:r>
          </a:p>
          <a:p>
            <a:pPr lvl="1"/>
            <a:r>
              <a:rPr lang="en-US" noProof="0"/>
              <a:t>Second level</a:t>
            </a:r>
          </a:p>
          <a:p>
            <a:pPr lvl="2"/>
            <a:r>
              <a:rPr lang="en-US" noProof="0"/>
              <a:t>Third level</a:t>
            </a:r>
          </a:p>
          <a:p>
            <a:pPr lvl="3"/>
            <a:r>
              <a:rPr lang="en-US" noProof="0"/>
              <a:t>Fourth level</a:t>
            </a:r>
          </a:p>
          <a:p>
            <a:pPr lvl="4"/>
            <a:r>
              <a:rPr lang="en-US" noProof="0"/>
              <a:t>Fifth level</a:t>
            </a:r>
          </a:p>
        </p:txBody>
      </p:sp>
      <p:sp>
        <p:nvSpPr>
          <p:cNvPr id="3175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Times New Roman" charset="0"/>
              </a:defRPr>
            </a:lvl1pPr>
          </a:lstStyle>
          <a:p>
            <a:pPr>
              <a:defRPr/>
            </a:pPr>
            <a:r>
              <a:rPr lang="en-US"/>
              <a:t>1</a:t>
            </a:r>
          </a:p>
        </p:txBody>
      </p:sp>
      <p:sp>
        <p:nvSpPr>
          <p:cNvPr id="3175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Times New Roman" charset="0"/>
              </a:defRPr>
            </a:lvl1pPr>
          </a:lstStyle>
          <a:p>
            <a:pPr>
              <a:defRPr/>
            </a:pPr>
            <a:fld id="{6DEDC320-A859-4B54-8AEE-1636D9E104A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34822" name="Picture 12" descr="AbbrvLogo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50" y="55563"/>
            <a:ext cx="1371600" cy="7604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1757" name="Rectangle 13"/>
          <p:cNvSpPr>
            <a:spLocks noChangeArrowheads="1"/>
          </p:cNvSpPr>
          <p:nvPr/>
        </p:nvSpPr>
        <p:spPr bwMode="auto">
          <a:xfrm>
            <a:off x="1312863" y="398463"/>
            <a:ext cx="5257800" cy="76200"/>
          </a:xfrm>
          <a:prstGeom prst="rect">
            <a:avLst/>
          </a:prstGeom>
          <a:gradFill rotWithShape="0">
            <a:gsLst>
              <a:gs pos="0">
                <a:srgbClr val="C9CFE1"/>
              </a:gs>
              <a:gs pos="100000">
                <a:schemeClr val="bg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1758" name="Rectangle 14"/>
          <p:cNvSpPr>
            <a:spLocks noChangeArrowheads="1"/>
          </p:cNvSpPr>
          <p:nvPr/>
        </p:nvSpPr>
        <p:spPr bwMode="auto">
          <a:xfrm>
            <a:off x="385763" y="8440738"/>
            <a:ext cx="6170612" cy="762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35692445"/>
      </p:ext>
    </p:extLst>
  </p:cSld>
  <p:clrMap bg1="lt1" tx1="dk1" bg2="lt2" tx2="dk2" accent1="accent1" accent2="accent2" accent3="accent3" accent4="accent4" accent5="accent5" accent6="accent6" hlink="hlink" folHlink="folHlink"/>
  <p:hf hdr="0" dt="0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Tahoma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047"/>
          <p:cNvSpPr>
            <a:spLocks noChangeArrowheads="1"/>
          </p:cNvSpPr>
          <p:nvPr/>
        </p:nvSpPr>
        <p:spPr bwMode="auto">
          <a:xfrm>
            <a:off x="6019800" y="0"/>
            <a:ext cx="3124200" cy="6858000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B8C5DA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5" name="Text Box 1027"/>
          <p:cNvSpPr txBox="1">
            <a:spLocks noChangeArrowheads="1"/>
          </p:cNvSpPr>
          <p:nvPr/>
        </p:nvSpPr>
        <p:spPr bwMode="auto">
          <a:xfrm>
            <a:off x="533400" y="3962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</a:endParaRPr>
          </a:p>
        </p:txBody>
      </p:sp>
      <p:pic>
        <p:nvPicPr>
          <p:cNvPr id="7" name="Picture 1048" descr="FullLogo"/>
          <p:cNvPicPr>
            <a:picLocks noChangeAspect="1" noChangeArrowheads="1"/>
          </p:cNvPicPr>
          <p:nvPr/>
        </p:nvPicPr>
        <p:blipFill>
          <a:blip r:embed="rId2" cstate="print"/>
          <a:srcRect t="11965"/>
          <a:stretch>
            <a:fillRect/>
          </a:stretch>
        </p:blipFill>
        <p:spPr bwMode="auto">
          <a:xfrm>
            <a:off x="152400" y="558800"/>
            <a:ext cx="34290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Line 1045"/>
          <p:cNvSpPr>
            <a:spLocks noChangeShapeType="1"/>
          </p:cNvSpPr>
          <p:nvPr/>
        </p:nvSpPr>
        <p:spPr bwMode="auto">
          <a:xfrm>
            <a:off x="0" y="2743200"/>
            <a:ext cx="7239000" cy="0"/>
          </a:xfrm>
          <a:prstGeom prst="line">
            <a:avLst/>
          </a:prstGeom>
          <a:noFill/>
          <a:ln w="31750">
            <a:solidFill>
              <a:srgbClr val="8B0E1D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35849" name="Rectangle 1033"/>
          <p:cNvSpPr>
            <a:spLocks noGrp="1" noChangeArrowheads="1"/>
          </p:cNvSpPr>
          <p:nvPr>
            <p:ph type="ctrTitle" sz="quarter"/>
          </p:nvPr>
        </p:nvSpPr>
        <p:spPr>
          <a:xfrm>
            <a:off x="609600" y="3733800"/>
            <a:ext cx="7848600" cy="1219200"/>
          </a:xfrm>
        </p:spPr>
        <p:txBody>
          <a:bodyPr/>
          <a:lstStyle>
            <a:lvl1pPr>
              <a:defRPr sz="3200" b="0">
                <a:solidFill>
                  <a:srgbClr val="000066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5850" name="Rectangle 1034"/>
          <p:cNvSpPr>
            <a:spLocks noGrp="1" noChangeArrowheads="1"/>
          </p:cNvSpPr>
          <p:nvPr>
            <p:ph type="subTitle" sz="quarter" idx="1"/>
          </p:nvPr>
        </p:nvSpPr>
        <p:spPr>
          <a:xfrm>
            <a:off x="609600" y="5334000"/>
            <a:ext cx="6400800" cy="1371600"/>
          </a:xfrm>
        </p:spPr>
        <p:txBody>
          <a:bodyPr/>
          <a:lstStyle>
            <a:lvl1pPr marL="0" indent="0">
              <a:buFontTx/>
              <a:buNone/>
              <a:defRPr sz="1400"/>
            </a:lvl1pPr>
          </a:lstStyle>
          <a:p>
            <a:r>
              <a:rPr lang="en-US"/>
              <a:t>Click to edit Master subtitle style</a:t>
            </a:r>
          </a:p>
        </p:txBody>
      </p:sp>
      <p:pic>
        <p:nvPicPr>
          <p:cNvPr id="9" name="Picture 2"/>
          <p:cNvPicPr>
            <a:picLocks noChangeAspect="1" noChangeArrowheads="1"/>
          </p:cNvPicPr>
          <p:nvPr userDrawn="1"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1975" y="2006600"/>
            <a:ext cx="3705225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15100" y="838200"/>
            <a:ext cx="1943100" cy="5372100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838200"/>
            <a:ext cx="5676900" cy="5372100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bl" preserve="1">
  <p:cSld name="Title and 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838200"/>
            <a:ext cx="7772400" cy="914400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able Placeholder 2"/>
          <p:cNvSpPr>
            <a:spLocks noGrp="1"/>
          </p:cNvSpPr>
          <p:nvPr>
            <p:ph type="tbl" idx="1"/>
          </p:nvPr>
        </p:nvSpPr>
        <p:spPr>
          <a:xfrm>
            <a:off x="685800" y="2095500"/>
            <a:ext cx="7772400" cy="4114800"/>
          </a:xfrm>
        </p:spPr>
        <p:txBody>
          <a:bodyPr/>
          <a:lstStyle/>
          <a:p>
            <a:pPr lvl="0"/>
            <a:r>
              <a:rPr lang="en-US" noProof="0"/>
              <a:t>Click icon to add table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Box 3"/>
          <p:cNvSpPr txBox="1"/>
          <p:nvPr userDrawn="1"/>
        </p:nvSpPr>
        <p:spPr>
          <a:xfrm>
            <a:off x="762000" y="6396335"/>
            <a:ext cx="154279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err="1">
                <a:solidFill>
                  <a:srgbClr val="0000CC"/>
                </a:solidFill>
                <a:latin typeface="Arial Black" pitchFamily="34" charset="0"/>
              </a:rPr>
              <a:t>Vensim</a:t>
            </a:r>
            <a:r>
              <a:rPr lang="en-US" sz="1600" baseline="50000" dirty="0">
                <a:solidFill>
                  <a:srgbClr val="0000CC"/>
                </a:solidFill>
              </a:rPr>
              <a:t>®</a:t>
            </a:r>
            <a:endParaRPr lang="en-US" baseline="50000" dirty="0">
              <a:solidFill>
                <a:srgbClr val="0000CC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2908300"/>
            <a:ext cx="7772400" cy="1362075"/>
          </a:xfrm>
        </p:spPr>
        <p:txBody>
          <a:bodyPr anchor="b"/>
          <a:lstStyle>
            <a:lvl1pPr algn="l">
              <a:defRPr sz="4000" b="1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4291013"/>
            <a:ext cx="7772400" cy="1500187"/>
          </a:xfrm>
        </p:spPr>
        <p:txBody>
          <a:bodyPr anchor="t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0" y="2095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20955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0" name="Rectangle 46"/>
          <p:cNvSpPr>
            <a:spLocks noChangeArrowheads="1"/>
          </p:cNvSpPr>
          <p:nvPr/>
        </p:nvSpPr>
        <p:spPr bwMode="auto">
          <a:xfrm>
            <a:off x="1981200" y="6571592"/>
            <a:ext cx="6230938" cy="57808"/>
          </a:xfrm>
          <a:prstGeom prst="rect">
            <a:avLst/>
          </a:prstGeom>
          <a:gradFill rotWithShape="0">
            <a:gsLst>
              <a:gs pos="0">
                <a:schemeClr val="bg1"/>
              </a:gs>
              <a:gs pos="100000">
                <a:srgbClr val="C9CFE1"/>
              </a:gs>
            </a:gsLst>
            <a:lin ang="0" scaled="1"/>
          </a:gradFill>
          <a:ln w="9525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pPr>
              <a:defRPr/>
            </a:pPr>
            <a:endParaRPr lang="en-US">
              <a:latin typeface="Tahoma" charset="0"/>
            </a:endParaRPr>
          </a:p>
        </p:txBody>
      </p:sp>
      <p:sp>
        <p:nvSpPr>
          <p:cNvPr id="1041" name="Text Box 17"/>
          <p:cNvSpPr txBox="1">
            <a:spLocks noChangeArrowheads="1"/>
          </p:cNvSpPr>
          <p:nvPr/>
        </p:nvSpPr>
        <p:spPr bwMode="auto">
          <a:xfrm>
            <a:off x="533400" y="3962400"/>
            <a:ext cx="77724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endParaRPr lang="en-US">
              <a:latin typeface="Times New Roman" charset="0"/>
            </a:endParaRPr>
          </a:p>
        </p:txBody>
      </p:sp>
      <p:sp>
        <p:nvSpPr>
          <p:cNvPr id="1042" name="Text Box 18"/>
          <p:cNvSpPr txBox="1">
            <a:spLocks noChangeArrowheads="1"/>
          </p:cNvSpPr>
          <p:nvPr/>
        </p:nvSpPr>
        <p:spPr bwMode="auto">
          <a:xfrm>
            <a:off x="2134777" y="6629400"/>
            <a:ext cx="6247223" cy="215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defRPr/>
            </a:pPr>
            <a:r>
              <a:rPr lang="en-US" sz="800" dirty="0">
                <a:solidFill>
                  <a:schemeClr val="bg2"/>
                </a:solidFill>
              </a:rPr>
              <a:t>Copyright © 2021 Ventana Systems, Inc.   </a:t>
            </a:r>
            <a:r>
              <a:rPr lang="en-US" sz="800" dirty="0" err="1">
                <a:solidFill>
                  <a:schemeClr val="bg2"/>
                </a:solidFill>
              </a:rPr>
              <a:t>Ventana</a:t>
            </a:r>
            <a:r>
              <a:rPr lang="en-US" sz="800" dirty="0">
                <a:solidFill>
                  <a:schemeClr val="bg2"/>
                </a:solidFill>
              </a:rPr>
              <a:t> is a registered trademark and a registered service mark of </a:t>
            </a:r>
            <a:r>
              <a:rPr lang="en-US" sz="800" dirty="0" err="1">
                <a:solidFill>
                  <a:schemeClr val="bg2"/>
                </a:solidFill>
              </a:rPr>
              <a:t>Ventana</a:t>
            </a:r>
            <a:r>
              <a:rPr lang="en-US" sz="800" dirty="0">
                <a:solidFill>
                  <a:schemeClr val="bg2"/>
                </a:solidFill>
              </a:rPr>
              <a:t> Systems, Inc.</a:t>
            </a:r>
          </a:p>
        </p:txBody>
      </p:sp>
      <p:sp>
        <p:nvSpPr>
          <p:cNvPr id="1059" name="Text Box 35"/>
          <p:cNvSpPr txBox="1">
            <a:spLocks noChangeArrowheads="1"/>
          </p:cNvSpPr>
          <p:nvPr/>
        </p:nvSpPr>
        <p:spPr bwMode="auto">
          <a:xfrm>
            <a:off x="8134350" y="6381750"/>
            <a:ext cx="685800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  <a:defRPr/>
            </a:pPr>
            <a:fld id="{13086221-D03A-4239-BAED-5BB2EB15AA1B}" type="slidenum">
              <a:rPr lang="en-US" sz="1600">
                <a:solidFill>
                  <a:srgbClr val="333399"/>
                </a:solidFill>
                <a:latin typeface="Tahoma" charset="0"/>
              </a:rPr>
              <a:pPr algn="r">
                <a:spcBef>
                  <a:spcPct val="50000"/>
                </a:spcBef>
                <a:defRPr/>
              </a:pPr>
              <a:t>‹#›</a:t>
            </a:fld>
            <a:endParaRPr lang="en-US" sz="1600">
              <a:solidFill>
                <a:srgbClr val="333399"/>
              </a:solidFill>
              <a:latin typeface="Tahoma" charset="0"/>
            </a:endParaRPr>
          </a:p>
        </p:txBody>
      </p:sp>
      <p:sp>
        <p:nvSpPr>
          <p:cNvPr id="1029" name="Rectangle 3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524000"/>
            <a:ext cx="7772400" cy="464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 Fourth level</a:t>
            </a:r>
          </a:p>
          <a:p>
            <a:pPr lvl="4"/>
            <a:r>
              <a:rPr lang="en-US"/>
              <a:t>Fifth level</a:t>
            </a:r>
          </a:p>
        </p:txBody>
      </p:sp>
      <p:pic>
        <p:nvPicPr>
          <p:cNvPr id="1030" name="Picture 44" descr="AbbrvLogo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0" y="6394565"/>
            <a:ext cx="837508" cy="463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33" name="Rectangle 38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381000"/>
            <a:ext cx="7772400" cy="914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  <p:sldLayoutId id="2147483696" r:id="rId12"/>
  </p:sldLayoutIdLst>
  <p:txStyles>
    <p:titleStyle>
      <a:lvl1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2pPr>
      <a:lvl3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3pPr>
      <a:lvl4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4pPr>
      <a:lvl5pPr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5pPr>
      <a:lvl6pPr marL="4572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6pPr>
      <a:lvl7pPr marL="9144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7pPr>
      <a:lvl8pPr marL="13716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8pPr>
      <a:lvl9pPr marL="1828800" algn="ctr" rtl="0" eaLnBrk="1" fontAlgn="base" hangingPunct="1">
        <a:spcBef>
          <a:spcPct val="0"/>
        </a:spcBef>
        <a:spcAft>
          <a:spcPct val="0"/>
        </a:spcAft>
        <a:defRPr sz="2400" b="1">
          <a:solidFill>
            <a:schemeClr val="tx2"/>
          </a:solidFill>
          <a:latin typeface="Tahoma" charset="0"/>
        </a:defRPr>
      </a:lvl9pPr>
    </p:titleStyle>
    <p:bodyStyle>
      <a:lvl1pPr marL="342900" indent="-342900" algn="l" rtl="0" eaLnBrk="1" fontAlgn="base" hangingPunct="1">
        <a:spcBef>
          <a:spcPct val="20000"/>
        </a:spcBef>
        <a:spcAft>
          <a:spcPct val="0"/>
        </a:spcAft>
        <a:buChar char="•"/>
        <a:defRPr sz="2000" b="1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143000" indent="-228600" algn="l" rtl="0" eaLnBrk="1" fontAlgn="base" hangingPunct="1">
        <a:spcBef>
          <a:spcPct val="20000"/>
        </a:spcBef>
        <a:spcAft>
          <a:spcPct val="0"/>
        </a:spcAft>
        <a:buFont typeface="MT Extra" pitchFamily="18" charset="2"/>
        <a:buChar char="o"/>
        <a:defRPr sz="2000">
          <a:solidFill>
            <a:schemeClr val="tx1"/>
          </a:solidFill>
          <a:latin typeface="+mn-lt"/>
        </a:defRPr>
      </a:lvl3pPr>
      <a:lvl4pPr marL="1600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4pPr>
      <a:lvl5pPr marL="20574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Font typeface="Symbol" pitchFamily="18" charset="2"/>
        <a:buChar char="-"/>
        <a:defRPr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ventanasystems.com/conference" TargetMode="Externa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ventanasystems.com/conference" TargetMode="Externa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0"/>
            <a:ext cx="7848600" cy="1219200"/>
          </a:xfrm>
        </p:spPr>
        <p:txBody>
          <a:bodyPr/>
          <a:lstStyle/>
          <a:p>
            <a:pPr algn="r"/>
            <a:r>
              <a:rPr lang="en-US" sz="2800" dirty="0"/>
              <a:t>Introduction to Vensim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3048000"/>
            <a:ext cx="6400800" cy="3657600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Logistics:</a:t>
            </a:r>
          </a:p>
          <a:p>
            <a:endParaRPr lang="en-US" dirty="0"/>
          </a:p>
          <a:p>
            <a:r>
              <a:rPr lang="en-US" dirty="0"/>
              <a:t>You should be able to complete the workshop with any version of Vensim, but the interface may look a little different with older copies. You can use PLE or the DSS trial linked below.</a:t>
            </a:r>
          </a:p>
          <a:p>
            <a:endParaRPr lang="en-US" dirty="0"/>
          </a:p>
          <a:p>
            <a:r>
              <a:rPr lang="en-US" dirty="0"/>
              <a:t>1.</a:t>
            </a:r>
          </a:p>
          <a:p>
            <a:r>
              <a:rPr lang="en-US" dirty="0"/>
              <a:t>Visit </a:t>
            </a:r>
            <a:r>
              <a:rPr lang="en-US" dirty="0">
                <a:hlinkClick r:id="rId2"/>
              </a:rPr>
              <a:t>https://ventanasystems.com/conference</a:t>
            </a:r>
            <a:endParaRPr lang="en-US" dirty="0"/>
          </a:p>
          <a:p>
            <a:r>
              <a:rPr lang="en-US" dirty="0"/>
              <a:t>Scroll to the bottom.</a:t>
            </a:r>
          </a:p>
          <a:p>
            <a:r>
              <a:rPr lang="en-US" dirty="0"/>
              <a:t>Under the Software header, use the links to install PLE or DSS</a:t>
            </a:r>
          </a:p>
          <a:p>
            <a:endParaRPr lang="en-US" dirty="0"/>
          </a:p>
          <a:p>
            <a:r>
              <a:rPr lang="en-US" dirty="0"/>
              <a:t>2. </a:t>
            </a:r>
          </a:p>
          <a:p>
            <a:r>
              <a:rPr lang="en-US" dirty="0"/>
              <a:t>Download the .zip file containing workshop materials (finished models and slides). Unzip it to a convenient, unlocked location.</a:t>
            </a:r>
          </a:p>
          <a:p>
            <a:endParaRPr lang="en-US" dirty="0"/>
          </a:p>
          <a:p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14400" y="609600"/>
            <a:ext cx="7848600" cy="1219200"/>
          </a:xfrm>
        </p:spPr>
        <p:txBody>
          <a:bodyPr/>
          <a:lstStyle/>
          <a:p>
            <a:pPr algn="r"/>
            <a:r>
              <a:rPr lang="en-US" sz="2800" dirty="0"/>
              <a:t>Calibration with Vensim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09600" y="2971800"/>
            <a:ext cx="6400800" cy="3657600"/>
          </a:xfrm>
        </p:spPr>
        <p:txBody>
          <a:bodyPr/>
          <a:lstStyle/>
          <a:p>
            <a:r>
              <a:rPr lang="en-US" sz="1800" dirty="0">
                <a:solidFill>
                  <a:srgbClr val="FF0000"/>
                </a:solidFill>
              </a:rPr>
              <a:t>Logistics:</a:t>
            </a:r>
          </a:p>
          <a:p>
            <a:endParaRPr lang="en-US" dirty="0"/>
          </a:p>
          <a:p>
            <a:r>
              <a:rPr lang="en-US" dirty="0"/>
              <a:t>You will need Vensim Pro or DSS. The interface may look a little different with older copies. You can use the 60-day DSS trial license linked below.</a:t>
            </a:r>
          </a:p>
          <a:p>
            <a:endParaRPr lang="en-US" dirty="0"/>
          </a:p>
          <a:p>
            <a:r>
              <a:rPr lang="en-US" dirty="0"/>
              <a:t>1.</a:t>
            </a:r>
          </a:p>
          <a:p>
            <a:r>
              <a:rPr lang="en-US" dirty="0"/>
              <a:t>Visit </a:t>
            </a:r>
            <a:r>
              <a:rPr lang="en-US" dirty="0">
                <a:hlinkClick r:id="rId2"/>
              </a:rPr>
              <a:t>https://ventanasystems.com/conference</a:t>
            </a:r>
            <a:endParaRPr lang="en-US" dirty="0"/>
          </a:p>
          <a:p>
            <a:r>
              <a:rPr lang="en-US" dirty="0"/>
              <a:t>Scroll to the bottom.</a:t>
            </a:r>
          </a:p>
          <a:p>
            <a:r>
              <a:rPr lang="en-US" dirty="0"/>
              <a:t>Under the Software header, use the links and evaluation license key to install Vensim DSS (if you need it)</a:t>
            </a:r>
          </a:p>
          <a:p>
            <a:endParaRPr lang="en-US" dirty="0"/>
          </a:p>
          <a:p>
            <a:r>
              <a:rPr lang="en-US" dirty="0"/>
              <a:t>2. </a:t>
            </a:r>
          </a:p>
          <a:p>
            <a:r>
              <a:rPr lang="en-US" dirty="0"/>
              <a:t>Download the .zip file containing workshop </a:t>
            </a:r>
            <a:r>
              <a:rPr lang="en-US"/>
              <a:t>materials (models </a:t>
            </a:r>
            <a:r>
              <a:rPr lang="en-US" dirty="0"/>
              <a:t>and slides). Unzip it to a convenient, unlocked location.</a:t>
            </a:r>
          </a:p>
          <a:p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54612535"/>
      </p:ext>
    </p:extLst>
  </p:cSld>
  <p:clrMapOvr>
    <a:masterClrMapping/>
  </p:clrMapOvr>
</p:sld>
</file>

<file path=ppt/theme/theme1.xml><?xml version="1.0" encoding="utf-8"?>
<a:theme xmlns:a="http://schemas.openxmlformats.org/drawingml/2006/main" name="Ventana - Vensim">
  <a:themeElements>
    <a:clrScheme name="">
      <a:dk1>
        <a:srgbClr val="000000"/>
      </a:dk1>
      <a:lt1>
        <a:srgbClr val="FFFFFF"/>
      </a:lt1>
      <a:dk2>
        <a:srgbClr val="333399"/>
      </a:dk2>
      <a:lt2>
        <a:srgbClr val="B2B2B2"/>
      </a:lt2>
      <a:accent1>
        <a:srgbClr val="99CCFF"/>
      </a:accent1>
      <a:accent2>
        <a:srgbClr val="990033"/>
      </a:accent2>
      <a:accent3>
        <a:srgbClr val="FFFFFF"/>
      </a:accent3>
      <a:accent4>
        <a:srgbClr val="000000"/>
      </a:accent4>
      <a:accent5>
        <a:srgbClr val="CAE2FF"/>
      </a:accent5>
      <a:accent6>
        <a:srgbClr val="8A002D"/>
      </a:accent6>
      <a:hlink>
        <a:srgbClr val="333399"/>
      </a:hlink>
      <a:folHlink>
        <a:srgbClr val="B2B2B2"/>
      </a:folHlink>
    </a:clrScheme>
    <a:fontScheme name="Default Design">
      <a:majorFont>
        <a:latin typeface="Tahoma"/>
        <a:ea typeface=""/>
        <a:cs typeface=""/>
      </a:majorFont>
      <a:minorFont>
        <a:latin typeface="Tahom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noFill/>
        <a:ln w="38100" cap="flat" cmpd="sng" algn="ctr">
          <a:solidFill>
            <a:schemeClr val="tx1"/>
          </a:solidFill>
          <a:prstDash val="solid"/>
          <a:round/>
          <a:headEnd type="none" w="med" len="med"/>
          <a:tailEnd type="arrow" w="med" len="med"/>
        </a:ln>
        <a:effectLst/>
      </a:spPr>
      <a:bodyPr vert="horz" wrap="square" lIns="91440" tIns="45720" rIns="91440" bIns="45720" numCol="1" rtlCol="0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FFFFFF"/>
        </a:solidFill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ahoma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Ventana - Vensim</Template>
  <TotalTime>4400</TotalTime>
  <Words>191</Words>
  <Application>Microsoft Office PowerPoint</Application>
  <PresentationFormat>On-screen Show (4:3)</PresentationFormat>
  <Paragraphs>24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8" baseType="lpstr">
      <vt:lpstr>Arial Black</vt:lpstr>
      <vt:lpstr>MT Extra</vt:lpstr>
      <vt:lpstr>Symbol</vt:lpstr>
      <vt:lpstr>Tahoma</vt:lpstr>
      <vt:lpstr>Times New Roman</vt:lpstr>
      <vt:lpstr>Ventana - Vensim</vt:lpstr>
      <vt:lpstr>Introduction to Vensim</vt:lpstr>
      <vt:lpstr>Calibration with Vensim</vt:lpstr>
    </vt:vector>
  </TitlesOfParts>
  <Company>Ventana Systems, Inc.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System Dynamics using Vensim</dc:title>
  <dc:creator>Fid</dc:creator>
  <cp:lastModifiedBy>Tom Fiddaman</cp:lastModifiedBy>
  <cp:revision>124</cp:revision>
  <dcterms:created xsi:type="dcterms:W3CDTF">2010-06-15T19:59:46Z</dcterms:created>
  <dcterms:modified xsi:type="dcterms:W3CDTF">2021-07-28T23:00:20Z</dcterms:modified>
</cp:coreProperties>
</file>