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wmf" ContentType="image/x-wm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74" r:id="rId2"/>
    <p:sldId id="357" r:id="rId3"/>
    <p:sldId id="366" r:id="rId4"/>
    <p:sldId id="368" r:id="rId5"/>
    <p:sldId id="367" r:id="rId6"/>
    <p:sldId id="421" r:id="rId7"/>
    <p:sldId id="369" r:id="rId8"/>
    <p:sldId id="398" r:id="rId9"/>
    <p:sldId id="429" r:id="rId10"/>
    <p:sldId id="430" r:id="rId11"/>
    <p:sldId id="428" r:id="rId12"/>
    <p:sldId id="397" r:id="rId13"/>
    <p:sldId id="373" r:id="rId14"/>
    <p:sldId id="393" r:id="rId15"/>
    <p:sldId id="400" r:id="rId16"/>
    <p:sldId id="432" r:id="rId17"/>
    <p:sldId id="431" r:id="rId18"/>
    <p:sldId id="413" r:id="rId19"/>
    <p:sldId id="414" r:id="rId20"/>
    <p:sldId id="415" r:id="rId21"/>
    <p:sldId id="416" r:id="rId22"/>
    <p:sldId id="371" r:id="rId23"/>
    <p:sldId id="418" r:id="rId24"/>
    <p:sldId id="372" r:id="rId25"/>
    <p:sldId id="434" r:id="rId26"/>
    <p:sldId id="435" r:id="rId27"/>
    <p:sldId id="399" r:id="rId28"/>
    <p:sldId id="376" r:id="rId29"/>
    <p:sldId id="377" r:id="rId30"/>
    <p:sldId id="378" r:id="rId31"/>
    <p:sldId id="403" r:id="rId32"/>
    <p:sldId id="419" r:id="rId33"/>
    <p:sldId id="420" r:id="rId34"/>
    <p:sldId id="401" r:id="rId35"/>
    <p:sldId id="436" r:id="rId36"/>
    <p:sldId id="437" r:id="rId37"/>
    <p:sldId id="438" r:id="rId38"/>
    <p:sldId id="405" r:id="rId39"/>
    <p:sldId id="406" r:id="rId40"/>
    <p:sldId id="379" r:id="rId41"/>
    <p:sldId id="380" r:id="rId42"/>
    <p:sldId id="384" r:id="rId43"/>
    <p:sldId id="385" r:id="rId44"/>
    <p:sldId id="386" r:id="rId45"/>
    <p:sldId id="389" r:id="rId46"/>
    <p:sldId id="390" r:id="rId47"/>
    <p:sldId id="407" r:id="rId48"/>
    <p:sldId id="408" r:id="rId49"/>
    <p:sldId id="409" r:id="rId50"/>
    <p:sldId id="439" r:id="rId51"/>
    <p:sldId id="433" r:id="rId52"/>
    <p:sldId id="417" r:id="rId53"/>
    <p:sldId id="391" r:id="rId54"/>
    <p:sldId id="423" r:id="rId55"/>
    <p:sldId id="425" r:id="rId56"/>
    <p:sldId id="426" r:id="rId57"/>
    <p:sldId id="422" r:id="rId58"/>
    <p:sldId id="427" r:id="rId59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id" initials="F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0000CC"/>
    <a:srgbClr val="FFFFFF"/>
    <a:srgbClr val="FF9900"/>
    <a:srgbClr val="CC9900"/>
    <a:srgbClr val="4D4D4D"/>
    <a:srgbClr val="2D87E9"/>
    <a:srgbClr val="3333FF"/>
    <a:srgbClr val="0099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6F59F88-F69C-4858-9217-83E336A128B2}" v="76" dt="2021-07-29T05:23:52.40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34555" autoAdjust="0"/>
    <p:restoredTop sz="86432" autoAdjust="0"/>
  </p:normalViewPr>
  <p:slideViewPr>
    <p:cSldViewPr>
      <p:cViewPr varScale="1">
        <p:scale>
          <a:sx n="119" d="100"/>
          <a:sy n="119" d="100"/>
        </p:scale>
        <p:origin x="108" y="34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-8244"/>
    </p:cViewPr>
  </p:sorterViewPr>
  <p:notesViewPr>
    <p:cSldViewPr>
      <p:cViewPr varScale="1">
        <p:scale>
          <a:sx n="58" d="100"/>
          <a:sy n="58" d="100"/>
        </p:scale>
        <p:origin x="-177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63" Type="http://schemas.openxmlformats.org/officeDocument/2006/relationships/presProps" Target="presProps.xml"/><Relationship Id="rId68" Type="http://schemas.microsoft.com/office/2015/10/relationships/revisionInfo" Target="revisionInfo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tableStyles" Target="tableStyles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viewProps" Target="viewProps.xml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microsoft.com/office/2016/11/relationships/changesInfo" Target="changesInfos/changesInfo1.xml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Fiddaman" userId="a58d4e45-b57a-467f-b586-4e74a974bf07" providerId="ADAL" clId="{F6F59F88-F69C-4858-9217-83E336A128B2}"/>
    <pc:docChg chg="undo custSel addSld delSld modSld sldOrd">
      <pc:chgData name="Tom Fiddaman" userId="a58d4e45-b57a-467f-b586-4e74a974bf07" providerId="ADAL" clId="{F6F59F88-F69C-4858-9217-83E336A128B2}" dt="2021-07-29T05:24:28.986" v="1888" actId="14100"/>
      <pc:docMkLst>
        <pc:docMk/>
      </pc:docMkLst>
      <pc:sldChg chg="modSp mod">
        <pc:chgData name="Tom Fiddaman" userId="a58d4e45-b57a-467f-b586-4e74a974bf07" providerId="ADAL" clId="{F6F59F88-F69C-4858-9217-83E336A128B2}" dt="2021-07-29T03:58:28.325" v="926" actId="20577"/>
        <pc:sldMkLst>
          <pc:docMk/>
          <pc:sldMk cId="1051047921" sldId="371"/>
        </pc:sldMkLst>
        <pc:spChg chg="mod">
          <ac:chgData name="Tom Fiddaman" userId="a58d4e45-b57a-467f-b586-4e74a974bf07" providerId="ADAL" clId="{F6F59F88-F69C-4858-9217-83E336A128B2}" dt="2021-07-29T03:58:28.325" v="926" actId="20577"/>
          <ac:spMkLst>
            <pc:docMk/>
            <pc:sldMk cId="1051047921" sldId="371"/>
            <ac:spMk id="3" creationId="{00000000-0000-0000-0000-000000000000}"/>
          </ac:spMkLst>
        </pc:spChg>
      </pc:sldChg>
      <pc:sldChg chg="modSp mod">
        <pc:chgData name="Tom Fiddaman" userId="a58d4e45-b57a-467f-b586-4e74a974bf07" providerId="ADAL" clId="{F6F59F88-F69C-4858-9217-83E336A128B2}" dt="2021-07-28T23:11:10.397" v="37" actId="20577"/>
        <pc:sldMkLst>
          <pc:docMk/>
          <pc:sldMk cId="388488556" sldId="377"/>
        </pc:sldMkLst>
        <pc:spChg chg="mod">
          <ac:chgData name="Tom Fiddaman" userId="a58d4e45-b57a-467f-b586-4e74a974bf07" providerId="ADAL" clId="{F6F59F88-F69C-4858-9217-83E336A128B2}" dt="2021-07-28T23:11:10.397" v="37" actId="20577"/>
          <ac:spMkLst>
            <pc:docMk/>
            <pc:sldMk cId="388488556" sldId="377"/>
            <ac:spMk id="216066" creationId="{00000000-0000-0000-0000-000000000000}"/>
          </ac:spMkLst>
        </pc:spChg>
      </pc:sldChg>
      <pc:sldChg chg="addSp modSp mod">
        <pc:chgData name="Tom Fiddaman" userId="a58d4e45-b57a-467f-b586-4e74a974bf07" providerId="ADAL" clId="{F6F59F88-F69C-4858-9217-83E336A128B2}" dt="2021-07-29T04:49:07.343" v="1818" actId="1076"/>
        <pc:sldMkLst>
          <pc:docMk/>
          <pc:sldMk cId="4270919267" sldId="379"/>
        </pc:sldMkLst>
        <pc:spChg chg="add mod">
          <ac:chgData name="Tom Fiddaman" userId="a58d4e45-b57a-467f-b586-4e74a974bf07" providerId="ADAL" clId="{F6F59F88-F69C-4858-9217-83E336A128B2}" dt="2021-07-29T04:49:07.343" v="1818" actId="1076"/>
          <ac:spMkLst>
            <pc:docMk/>
            <pc:sldMk cId="4270919267" sldId="379"/>
            <ac:spMk id="3" creationId="{8CA01251-41D0-4146-A404-D50F08AF393D}"/>
          </ac:spMkLst>
        </pc:spChg>
      </pc:sldChg>
      <pc:sldChg chg="add del">
        <pc:chgData name="Tom Fiddaman" userId="a58d4e45-b57a-467f-b586-4e74a974bf07" providerId="ADAL" clId="{F6F59F88-F69C-4858-9217-83E336A128B2}" dt="2021-07-29T04:50:16.036" v="1832" actId="47"/>
        <pc:sldMkLst>
          <pc:docMk/>
          <pc:sldMk cId="989380181" sldId="384"/>
        </pc:sldMkLst>
      </pc:sldChg>
      <pc:sldChg chg="add del">
        <pc:chgData name="Tom Fiddaman" userId="a58d4e45-b57a-467f-b586-4e74a974bf07" providerId="ADAL" clId="{F6F59F88-F69C-4858-9217-83E336A128B2}" dt="2021-07-29T04:50:16.036" v="1832" actId="47"/>
        <pc:sldMkLst>
          <pc:docMk/>
          <pc:sldMk cId="343475815" sldId="385"/>
        </pc:sldMkLst>
      </pc:sldChg>
      <pc:sldChg chg="modSp mod">
        <pc:chgData name="Tom Fiddaman" userId="a58d4e45-b57a-467f-b586-4e74a974bf07" providerId="ADAL" clId="{F6F59F88-F69C-4858-9217-83E336A128B2}" dt="2021-07-29T04:50:15.431" v="1831" actId="20577"/>
        <pc:sldMkLst>
          <pc:docMk/>
          <pc:sldMk cId="1442340386" sldId="386"/>
        </pc:sldMkLst>
        <pc:spChg chg="mod">
          <ac:chgData name="Tom Fiddaman" userId="a58d4e45-b57a-467f-b586-4e74a974bf07" providerId="ADAL" clId="{F6F59F88-F69C-4858-9217-83E336A128B2}" dt="2021-07-29T04:50:15.431" v="1831" actId="20577"/>
          <ac:spMkLst>
            <pc:docMk/>
            <pc:sldMk cId="1442340386" sldId="386"/>
            <ac:spMk id="293890" creationId="{00000000-0000-0000-0000-000000000000}"/>
          </ac:spMkLst>
        </pc:spChg>
      </pc:sldChg>
      <pc:sldChg chg="modSp add del mod ord">
        <pc:chgData name="Tom Fiddaman" userId="a58d4e45-b57a-467f-b586-4e74a974bf07" providerId="ADAL" clId="{F6F59F88-F69C-4858-9217-83E336A128B2}" dt="2021-07-29T05:23:11.987" v="1880" actId="20577"/>
        <pc:sldMkLst>
          <pc:docMk/>
          <pc:sldMk cId="3619470413" sldId="391"/>
        </pc:sldMkLst>
        <pc:spChg chg="mod">
          <ac:chgData name="Tom Fiddaman" userId="a58d4e45-b57a-467f-b586-4e74a974bf07" providerId="ADAL" clId="{F6F59F88-F69C-4858-9217-83E336A128B2}" dt="2021-07-29T05:23:11.987" v="1880" actId="20577"/>
          <ac:spMkLst>
            <pc:docMk/>
            <pc:sldMk cId="3619470413" sldId="391"/>
            <ac:spMk id="3" creationId="{00000000-0000-0000-0000-000000000000}"/>
          </ac:spMkLst>
        </pc:spChg>
      </pc:sldChg>
      <pc:sldChg chg="modSp mod">
        <pc:chgData name="Tom Fiddaman" userId="a58d4e45-b57a-467f-b586-4e74a974bf07" providerId="ADAL" clId="{F6F59F88-F69C-4858-9217-83E336A128B2}" dt="2021-07-29T03:56:38.445" v="883" actId="20577"/>
        <pc:sldMkLst>
          <pc:docMk/>
          <pc:sldMk cId="1210805411" sldId="399"/>
        </pc:sldMkLst>
        <pc:spChg chg="mod">
          <ac:chgData name="Tom Fiddaman" userId="a58d4e45-b57a-467f-b586-4e74a974bf07" providerId="ADAL" clId="{F6F59F88-F69C-4858-9217-83E336A128B2}" dt="2021-07-29T03:56:38.445" v="883" actId="20577"/>
          <ac:spMkLst>
            <pc:docMk/>
            <pc:sldMk cId="1210805411" sldId="399"/>
            <ac:spMk id="3" creationId="{00000000-0000-0000-0000-000000000000}"/>
          </ac:spMkLst>
        </pc:spChg>
      </pc:sldChg>
      <pc:sldChg chg="addSp delSp modSp mod">
        <pc:chgData name="Tom Fiddaman" userId="a58d4e45-b57a-467f-b586-4e74a974bf07" providerId="ADAL" clId="{F6F59F88-F69C-4858-9217-83E336A128B2}" dt="2021-07-29T03:41:12.465" v="551" actId="1076"/>
        <pc:sldMkLst>
          <pc:docMk/>
          <pc:sldMk cId="2546574434" sldId="400"/>
        </pc:sldMkLst>
        <pc:spChg chg="mod">
          <ac:chgData name="Tom Fiddaman" userId="a58d4e45-b57a-467f-b586-4e74a974bf07" providerId="ADAL" clId="{F6F59F88-F69C-4858-9217-83E336A128B2}" dt="2021-07-29T03:41:03.883" v="549" actId="20577"/>
          <ac:spMkLst>
            <pc:docMk/>
            <pc:sldMk cId="2546574434" sldId="400"/>
            <ac:spMk id="3" creationId="{00000000-0000-0000-0000-000000000000}"/>
          </ac:spMkLst>
        </pc:spChg>
        <pc:picChg chg="del">
          <ac:chgData name="Tom Fiddaman" userId="a58d4e45-b57a-467f-b586-4e74a974bf07" providerId="ADAL" clId="{F6F59F88-F69C-4858-9217-83E336A128B2}" dt="2021-07-29T01:25:43.095" v="384" actId="478"/>
          <ac:picMkLst>
            <pc:docMk/>
            <pc:sldMk cId="2546574434" sldId="400"/>
            <ac:picMk id="4" creationId="{74334C1E-C171-465C-9D51-70AED7350B97}"/>
          </ac:picMkLst>
        </pc:picChg>
        <pc:picChg chg="add mod">
          <ac:chgData name="Tom Fiddaman" userId="a58d4e45-b57a-467f-b586-4e74a974bf07" providerId="ADAL" clId="{F6F59F88-F69C-4858-9217-83E336A128B2}" dt="2021-07-29T03:41:07.969" v="550" actId="1076"/>
          <ac:picMkLst>
            <pc:docMk/>
            <pc:sldMk cId="2546574434" sldId="400"/>
            <ac:picMk id="6" creationId="{3EFF39DB-8181-4B18-BAF7-6D4560B518E5}"/>
          </ac:picMkLst>
        </pc:picChg>
        <pc:picChg chg="add mod">
          <ac:chgData name="Tom Fiddaman" userId="a58d4e45-b57a-467f-b586-4e74a974bf07" providerId="ADAL" clId="{F6F59F88-F69C-4858-9217-83E336A128B2}" dt="2021-07-29T03:41:12.465" v="551" actId="1076"/>
          <ac:picMkLst>
            <pc:docMk/>
            <pc:sldMk cId="2546574434" sldId="400"/>
            <ac:picMk id="8" creationId="{2EE6BD49-0856-4AEE-9FEF-736F73A5360D}"/>
          </ac:picMkLst>
        </pc:picChg>
      </pc:sldChg>
      <pc:sldChg chg="modSp">
        <pc:chgData name="Tom Fiddaman" userId="a58d4e45-b57a-467f-b586-4e74a974bf07" providerId="ADAL" clId="{F6F59F88-F69C-4858-9217-83E336A128B2}" dt="2021-07-28T23:13:58.679" v="98" actId="20577"/>
        <pc:sldMkLst>
          <pc:docMk/>
          <pc:sldMk cId="3255541064" sldId="401"/>
        </pc:sldMkLst>
        <pc:spChg chg="mod">
          <ac:chgData name="Tom Fiddaman" userId="a58d4e45-b57a-467f-b586-4e74a974bf07" providerId="ADAL" clId="{F6F59F88-F69C-4858-9217-83E336A128B2}" dt="2021-07-28T23:13:58.679" v="98" actId="20577"/>
          <ac:spMkLst>
            <pc:docMk/>
            <pc:sldMk cId="3255541064" sldId="401"/>
            <ac:spMk id="4" creationId="{00000000-0000-0000-0000-000000000000}"/>
          </ac:spMkLst>
        </pc:spChg>
      </pc:sldChg>
      <pc:sldChg chg="del ord">
        <pc:chgData name="Tom Fiddaman" userId="a58d4e45-b57a-467f-b586-4e74a974bf07" providerId="ADAL" clId="{F6F59F88-F69C-4858-9217-83E336A128B2}" dt="2021-07-29T05:15:19.278" v="1836" actId="47"/>
        <pc:sldMkLst>
          <pc:docMk/>
          <pc:sldMk cId="1564702319" sldId="402"/>
        </pc:sldMkLst>
      </pc:sldChg>
      <pc:sldChg chg="modSp mod ord">
        <pc:chgData name="Tom Fiddaman" userId="a58d4e45-b57a-467f-b586-4e74a974bf07" providerId="ADAL" clId="{F6F59F88-F69C-4858-9217-83E336A128B2}" dt="2021-07-29T04:30:10.955" v="1803" actId="207"/>
        <pc:sldMkLst>
          <pc:docMk/>
          <pc:sldMk cId="3632707035" sldId="405"/>
        </pc:sldMkLst>
        <pc:spChg chg="mod">
          <ac:chgData name="Tom Fiddaman" userId="a58d4e45-b57a-467f-b586-4e74a974bf07" providerId="ADAL" clId="{F6F59F88-F69C-4858-9217-83E336A128B2}" dt="2021-07-29T04:30:10.955" v="1803" actId="207"/>
          <ac:spMkLst>
            <pc:docMk/>
            <pc:sldMk cId="3632707035" sldId="405"/>
            <ac:spMk id="3" creationId="{00000000-0000-0000-0000-000000000000}"/>
          </ac:spMkLst>
        </pc:spChg>
      </pc:sldChg>
      <pc:sldChg chg="modSp mod">
        <pc:chgData name="Tom Fiddaman" userId="a58d4e45-b57a-467f-b586-4e74a974bf07" providerId="ADAL" clId="{F6F59F88-F69C-4858-9217-83E336A128B2}" dt="2021-07-29T04:50:51.640" v="1833" actId="20577"/>
        <pc:sldMkLst>
          <pc:docMk/>
          <pc:sldMk cId="71437257" sldId="407"/>
        </pc:sldMkLst>
        <pc:spChg chg="mod">
          <ac:chgData name="Tom Fiddaman" userId="a58d4e45-b57a-467f-b586-4e74a974bf07" providerId="ADAL" clId="{F6F59F88-F69C-4858-9217-83E336A128B2}" dt="2021-07-29T04:50:51.640" v="1833" actId="20577"/>
          <ac:spMkLst>
            <pc:docMk/>
            <pc:sldMk cId="71437257" sldId="407"/>
            <ac:spMk id="3" creationId="{00000000-0000-0000-0000-000000000000}"/>
          </ac:spMkLst>
        </pc:spChg>
      </pc:sldChg>
      <pc:sldChg chg="modSp mod">
        <pc:chgData name="Tom Fiddaman" userId="a58d4e45-b57a-467f-b586-4e74a974bf07" providerId="ADAL" clId="{F6F59F88-F69C-4858-9217-83E336A128B2}" dt="2021-07-29T04:19:12.030" v="1602" actId="20577"/>
        <pc:sldMkLst>
          <pc:docMk/>
          <pc:sldMk cId="3824587207" sldId="408"/>
        </pc:sldMkLst>
        <pc:spChg chg="mod">
          <ac:chgData name="Tom Fiddaman" userId="a58d4e45-b57a-467f-b586-4e74a974bf07" providerId="ADAL" clId="{F6F59F88-F69C-4858-9217-83E336A128B2}" dt="2021-07-29T04:19:12.030" v="1602" actId="20577"/>
          <ac:spMkLst>
            <pc:docMk/>
            <pc:sldMk cId="3824587207" sldId="408"/>
            <ac:spMk id="3" creationId="{00000000-0000-0000-0000-000000000000}"/>
          </ac:spMkLst>
        </pc:spChg>
      </pc:sldChg>
      <pc:sldChg chg="addSp delSp modSp mod">
        <pc:chgData name="Tom Fiddaman" userId="a58d4e45-b57a-467f-b586-4e74a974bf07" providerId="ADAL" clId="{F6F59F88-F69C-4858-9217-83E336A128B2}" dt="2021-07-29T03:51:13.390" v="748" actId="20577"/>
        <pc:sldMkLst>
          <pc:docMk/>
          <pc:sldMk cId="2495448794" sldId="415"/>
        </pc:sldMkLst>
        <pc:spChg chg="mod">
          <ac:chgData name="Tom Fiddaman" userId="a58d4e45-b57a-467f-b586-4e74a974bf07" providerId="ADAL" clId="{F6F59F88-F69C-4858-9217-83E336A128B2}" dt="2021-07-29T03:51:13.390" v="748" actId="20577"/>
          <ac:spMkLst>
            <pc:docMk/>
            <pc:sldMk cId="2495448794" sldId="415"/>
            <ac:spMk id="3" creationId="{00000000-0000-0000-0000-000000000000}"/>
          </ac:spMkLst>
        </pc:spChg>
        <pc:spChg chg="add del mod">
          <ac:chgData name="Tom Fiddaman" userId="a58d4e45-b57a-467f-b586-4e74a974bf07" providerId="ADAL" clId="{F6F59F88-F69C-4858-9217-83E336A128B2}" dt="2021-07-29T03:49:14.483" v="694" actId="478"/>
          <ac:spMkLst>
            <pc:docMk/>
            <pc:sldMk cId="2495448794" sldId="415"/>
            <ac:spMk id="4" creationId="{44EA8ABE-0B5C-4296-8FBA-3078F95569D5}"/>
          </ac:spMkLst>
        </pc:spChg>
        <pc:spChg chg="add del mod">
          <ac:chgData name="Tom Fiddaman" userId="a58d4e45-b57a-467f-b586-4e74a974bf07" providerId="ADAL" clId="{F6F59F88-F69C-4858-9217-83E336A128B2}" dt="2021-07-29T03:49:34.867" v="704" actId="478"/>
          <ac:spMkLst>
            <pc:docMk/>
            <pc:sldMk cId="2495448794" sldId="415"/>
            <ac:spMk id="5" creationId="{E1A408EF-8B7F-4C2E-BE03-F3AEA4A8A6D3}"/>
          </ac:spMkLst>
        </pc:spChg>
      </pc:sldChg>
      <pc:sldChg chg="modSp mod">
        <pc:chgData name="Tom Fiddaman" userId="a58d4e45-b57a-467f-b586-4e74a974bf07" providerId="ADAL" clId="{F6F59F88-F69C-4858-9217-83E336A128B2}" dt="2021-07-29T03:52:58.279" v="796"/>
        <pc:sldMkLst>
          <pc:docMk/>
          <pc:sldMk cId="4100708142" sldId="416"/>
        </pc:sldMkLst>
        <pc:spChg chg="mod">
          <ac:chgData name="Tom Fiddaman" userId="a58d4e45-b57a-467f-b586-4e74a974bf07" providerId="ADAL" clId="{F6F59F88-F69C-4858-9217-83E336A128B2}" dt="2021-07-29T03:52:58.279" v="796"/>
          <ac:spMkLst>
            <pc:docMk/>
            <pc:sldMk cId="4100708142" sldId="416"/>
            <ac:spMk id="3" creationId="{00000000-0000-0000-0000-000000000000}"/>
          </ac:spMkLst>
        </pc:spChg>
      </pc:sldChg>
      <pc:sldChg chg="del">
        <pc:chgData name="Tom Fiddaman" userId="a58d4e45-b57a-467f-b586-4e74a974bf07" providerId="ADAL" clId="{F6F59F88-F69C-4858-9217-83E336A128B2}" dt="2021-07-29T03:54:53.853" v="805" actId="2696"/>
        <pc:sldMkLst>
          <pc:docMk/>
          <pc:sldMk cId="997620520" sldId="417"/>
        </pc:sldMkLst>
      </pc:sldChg>
      <pc:sldChg chg="add del">
        <pc:chgData name="Tom Fiddaman" userId="a58d4e45-b57a-467f-b586-4e74a974bf07" providerId="ADAL" clId="{F6F59F88-F69C-4858-9217-83E336A128B2}" dt="2021-07-29T05:20:37.962" v="1839" actId="47"/>
        <pc:sldMkLst>
          <pc:docMk/>
          <pc:sldMk cId="3434191708" sldId="417"/>
        </pc:sldMkLst>
      </pc:sldChg>
      <pc:sldChg chg="modSp mod">
        <pc:chgData name="Tom Fiddaman" userId="a58d4e45-b57a-467f-b586-4e74a974bf07" providerId="ADAL" clId="{F6F59F88-F69C-4858-9217-83E336A128B2}" dt="2021-07-29T04:16:39.469" v="1533" actId="20577"/>
        <pc:sldMkLst>
          <pc:docMk/>
          <pc:sldMk cId="1502553090" sldId="420"/>
        </pc:sldMkLst>
        <pc:spChg chg="mod">
          <ac:chgData name="Tom Fiddaman" userId="a58d4e45-b57a-467f-b586-4e74a974bf07" providerId="ADAL" clId="{F6F59F88-F69C-4858-9217-83E336A128B2}" dt="2021-07-29T04:16:39.469" v="1533" actId="20577"/>
          <ac:spMkLst>
            <pc:docMk/>
            <pc:sldMk cId="1502553090" sldId="420"/>
            <ac:spMk id="3" creationId="{DF98C52F-AA09-499C-9772-55C88D328F25}"/>
          </ac:spMkLst>
        </pc:spChg>
      </pc:sldChg>
      <pc:sldChg chg="modSp mod ord">
        <pc:chgData name="Tom Fiddaman" userId="a58d4e45-b57a-467f-b586-4e74a974bf07" providerId="ADAL" clId="{F6F59F88-F69C-4858-9217-83E336A128B2}" dt="2021-07-28T23:07:01.443" v="7" actId="20577"/>
        <pc:sldMkLst>
          <pc:docMk/>
          <pc:sldMk cId="3857024658" sldId="421"/>
        </pc:sldMkLst>
        <pc:spChg chg="mod">
          <ac:chgData name="Tom Fiddaman" userId="a58d4e45-b57a-467f-b586-4e74a974bf07" providerId="ADAL" clId="{F6F59F88-F69C-4858-9217-83E336A128B2}" dt="2021-07-28T23:07:01.443" v="7" actId="20577"/>
          <ac:spMkLst>
            <pc:docMk/>
            <pc:sldMk cId="3857024658" sldId="421"/>
            <ac:spMk id="2" creationId="{49D71E7E-DF24-4290-BBD1-861AC9A50486}"/>
          </ac:spMkLst>
        </pc:spChg>
      </pc:sldChg>
      <pc:sldChg chg="ord">
        <pc:chgData name="Tom Fiddaman" userId="a58d4e45-b57a-467f-b586-4e74a974bf07" providerId="ADAL" clId="{F6F59F88-F69C-4858-9217-83E336A128B2}" dt="2021-07-29T05:15:16.406" v="1835"/>
        <pc:sldMkLst>
          <pc:docMk/>
          <pc:sldMk cId="3149618046" sldId="422"/>
        </pc:sldMkLst>
      </pc:sldChg>
      <pc:sldChg chg="ord">
        <pc:chgData name="Tom Fiddaman" userId="a58d4e45-b57a-467f-b586-4e74a974bf07" providerId="ADAL" clId="{F6F59F88-F69C-4858-9217-83E336A128B2}" dt="2021-07-29T05:15:16.406" v="1835"/>
        <pc:sldMkLst>
          <pc:docMk/>
          <pc:sldMk cId="3982524016" sldId="423"/>
        </pc:sldMkLst>
      </pc:sldChg>
      <pc:sldChg chg="ord">
        <pc:chgData name="Tom Fiddaman" userId="a58d4e45-b57a-467f-b586-4e74a974bf07" providerId="ADAL" clId="{F6F59F88-F69C-4858-9217-83E336A128B2}" dt="2021-07-29T05:15:16.406" v="1835"/>
        <pc:sldMkLst>
          <pc:docMk/>
          <pc:sldMk cId="2467266725" sldId="425"/>
        </pc:sldMkLst>
      </pc:sldChg>
      <pc:sldChg chg="ord">
        <pc:chgData name="Tom Fiddaman" userId="a58d4e45-b57a-467f-b586-4e74a974bf07" providerId="ADAL" clId="{F6F59F88-F69C-4858-9217-83E336A128B2}" dt="2021-07-29T05:15:16.406" v="1835"/>
        <pc:sldMkLst>
          <pc:docMk/>
          <pc:sldMk cId="2605488249" sldId="426"/>
        </pc:sldMkLst>
      </pc:sldChg>
      <pc:sldChg chg="ord">
        <pc:chgData name="Tom Fiddaman" userId="a58d4e45-b57a-467f-b586-4e74a974bf07" providerId="ADAL" clId="{F6F59F88-F69C-4858-9217-83E336A128B2}" dt="2021-07-29T05:15:16.406" v="1835"/>
        <pc:sldMkLst>
          <pc:docMk/>
          <pc:sldMk cId="1526279050" sldId="427"/>
        </pc:sldMkLst>
      </pc:sldChg>
      <pc:sldChg chg="addSp delSp modSp mod">
        <pc:chgData name="Tom Fiddaman" userId="a58d4e45-b57a-467f-b586-4e74a974bf07" providerId="ADAL" clId="{F6F59F88-F69C-4858-9217-83E336A128B2}" dt="2021-07-29T01:25:04.109" v="372" actId="1076"/>
        <pc:sldMkLst>
          <pc:docMk/>
          <pc:sldMk cId="1683677807" sldId="428"/>
        </pc:sldMkLst>
        <pc:spChg chg="mod">
          <ac:chgData name="Tom Fiddaman" userId="a58d4e45-b57a-467f-b586-4e74a974bf07" providerId="ADAL" clId="{F6F59F88-F69C-4858-9217-83E336A128B2}" dt="2021-07-29T01:24:55.681" v="371" actId="20577"/>
          <ac:spMkLst>
            <pc:docMk/>
            <pc:sldMk cId="1683677807" sldId="428"/>
            <ac:spMk id="5" creationId="{1DCDB46F-B874-44B0-A9AC-EAB9EC932BAF}"/>
          </ac:spMkLst>
        </pc:spChg>
        <pc:picChg chg="add mod">
          <ac:chgData name="Tom Fiddaman" userId="a58d4e45-b57a-467f-b586-4e74a974bf07" providerId="ADAL" clId="{F6F59F88-F69C-4858-9217-83E336A128B2}" dt="2021-07-29T01:25:04.109" v="372" actId="1076"/>
          <ac:picMkLst>
            <pc:docMk/>
            <pc:sldMk cId="1683677807" sldId="428"/>
            <ac:picMk id="3" creationId="{E498A1CB-9432-482D-922A-AD69445E2621}"/>
          </ac:picMkLst>
        </pc:picChg>
        <pc:picChg chg="del">
          <ac:chgData name="Tom Fiddaman" userId="a58d4e45-b57a-467f-b586-4e74a974bf07" providerId="ADAL" clId="{F6F59F88-F69C-4858-9217-83E336A128B2}" dt="2021-07-29T01:24:26.358" v="329" actId="478"/>
          <ac:picMkLst>
            <pc:docMk/>
            <pc:sldMk cId="1683677807" sldId="428"/>
            <ac:picMk id="6" creationId="{86A28E50-7318-4A87-B589-E40D0083C84A}"/>
          </ac:picMkLst>
        </pc:picChg>
      </pc:sldChg>
      <pc:sldChg chg="addSp delSp modSp add mod ord">
        <pc:chgData name="Tom Fiddaman" userId="a58d4e45-b57a-467f-b586-4e74a974bf07" providerId="ADAL" clId="{F6F59F88-F69C-4858-9217-83E336A128B2}" dt="2021-07-29T01:25:22.119" v="382" actId="20577"/>
        <pc:sldMkLst>
          <pc:docMk/>
          <pc:sldMk cId="2652461035" sldId="429"/>
        </pc:sldMkLst>
        <pc:spChg chg="mod">
          <ac:chgData name="Tom Fiddaman" userId="a58d4e45-b57a-467f-b586-4e74a974bf07" providerId="ADAL" clId="{F6F59F88-F69C-4858-9217-83E336A128B2}" dt="2021-07-29T01:25:22.119" v="382" actId="20577"/>
          <ac:spMkLst>
            <pc:docMk/>
            <pc:sldMk cId="2652461035" sldId="429"/>
            <ac:spMk id="5" creationId="{1DCDB46F-B874-44B0-A9AC-EAB9EC932BAF}"/>
          </ac:spMkLst>
        </pc:spChg>
        <pc:picChg chg="add mod">
          <ac:chgData name="Tom Fiddaman" userId="a58d4e45-b57a-467f-b586-4e74a974bf07" providerId="ADAL" clId="{F6F59F88-F69C-4858-9217-83E336A128B2}" dt="2021-07-29T01:19:18.333" v="138" actId="1076"/>
          <ac:picMkLst>
            <pc:docMk/>
            <pc:sldMk cId="2652461035" sldId="429"/>
            <ac:picMk id="3" creationId="{7AD36CD2-B49B-4510-80B1-75623375D9E7}"/>
          </ac:picMkLst>
        </pc:picChg>
        <pc:picChg chg="del">
          <ac:chgData name="Tom Fiddaman" userId="a58d4e45-b57a-467f-b586-4e74a974bf07" providerId="ADAL" clId="{F6F59F88-F69C-4858-9217-83E336A128B2}" dt="2021-07-29T01:18:21.958" v="105" actId="478"/>
          <ac:picMkLst>
            <pc:docMk/>
            <pc:sldMk cId="2652461035" sldId="429"/>
            <ac:picMk id="6" creationId="{86A28E50-7318-4A87-B589-E40D0083C84A}"/>
          </ac:picMkLst>
        </pc:picChg>
        <pc:picChg chg="add mod">
          <ac:chgData name="Tom Fiddaman" userId="a58d4e45-b57a-467f-b586-4e74a974bf07" providerId="ADAL" clId="{F6F59F88-F69C-4858-9217-83E336A128B2}" dt="2021-07-29T01:20:50.565" v="202" actId="14100"/>
          <ac:picMkLst>
            <pc:docMk/>
            <pc:sldMk cId="2652461035" sldId="429"/>
            <ac:picMk id="8" creationId="{3DF230E5-8F87-4E41-86DC-9135E4C07307}"/>
          </ac:picMkLst>
        </pc:picChg>
      </pc:sldChg>
      <pc:sldChg chg="addSp delSp modSp add mod">
        <pc:chgData name="Tom Fiddaman" userId="a58d4e45-b57a-467f-b586-4e74a974bf07" providerId="ADAL" clId="{F6F59F88-F69C-4858-9217-83E336A128B2}" dt="2021-07-29T01:23:32.093" v="328" actId="1076"/>
        <pc:sldMkLst>
          <pc:docMk/>
          <pc:sldMk cId="3722059462" sldId="430"/>
        </pc:sldMkLst>
        <pc:spChg chg="mod">
          <ac:chgData name="Tom Fiddaman" userId="a58d4e45-b57a-467f-b586-4e74a974bf07" providerId="ADAL" clId="{F6F59F88-F69C-4858-9217-83E336A128B2}" dt="2021-07-29T01:22:04.440" v="326" actId="5793"/>
          <ac:spMkLst>
            <pc:docMk/>
            <pc:sldMk cId="3722059462" sldId="430"/>
            <ac:spMk id="5" creationId="{1DCDB46F-B874-44B0-A9AC-EAB9EC932BAF}"/>
          </ac:spMkLst>
        </pc:spChg>
        <pc:picChg chg="del">
          <ac:chgData name="Tom Fiddaman" userId="a58d4e45-b57a-467f-b586-4e74a974bf07" providerId="ADAL" clId="{F6F59F88-F69C-4858-9217-83E336A128B2}" dt="2021-07-29T01:21:20.760" v="222" actId="478"/>
          <ac:picMkLst>
            <pc:docMk/>
            <pc:sldMk cId="3722059462" sldId="430"/>
            <ac:picMk id="3" creationId="{7AD36CD2-B49B-4510-80B1-75623375D9E7}"/>
          </ac:picMkLst>
        </pc:picChg>
        <pc:picChg chg="add mod">
          <ac:chgData name="Tom Fiddaman" userId="a58d4e45-b57a-467f-b586-4e74a974bf07" providerId="ADAL" clId="{F6F59F88-F69C-4858-9217-83E336A128B2}" dt="2021-07-29T01:23:32.093" v="328" actId="1076"/>
          <ac:picMkLst>
            <pc:docMk/>
            <pc:sldMk cId="3722059462" sldId="430"/>
            <ac:picMk id="6" creationId="{6B254FB4-AE33-4717-88C6-307AF260A6AA}"/>
          </ac:picMkLst>
        </pc:picChg>
        <pc:picChg chg="del">
          <ac:chgData name="Tom Fiddaman" userId="a58d4e45-b57a-467f-b586-4e74a974bf07" providerId="ADAL" clId="{F6F59F88-F69C-4858-9217-83E336A128B2}" dt="2021-07-29T01:21:27.607" v="224" actId="478"/>
          <ac:picMkLst>
            <pc:docMk/>
            <pc:sldMk cId="3722059462" sldId="430"/>
            <ac:picMk id="8" creationId="{3DF230E5-8F87-4E41-86DC-9135E4C07307}"/>
          </ac:picMkLst>
        </pc:picChg>
      </pc:sldChg>
      <pc:sldChg chg="addSp delSp modSp add mod">
        <pc:chgData name="Tom Fiddaman" userId="a58d4e45-b57a-467f-b586-4e74a974bf07" providerId="ADAL" clId="{F6F59F88-F69C-4858-9217-83E336A128B2}" dt="2021-07-29T04:07:45.661" v="980" actId="20577"/>
        <pc:sldMkLst>
          <pc:docMk/>
          <pc:sldMk cId="1434148411" sldId="431"/>
        </pc:sldMkLst>
        <pc:spChg chg="mod">
          <ac:chgData name="Tom Fiddaman" userId="a58d4e45-b57a-467f-b586-4e74a974bf07" providerId="ADAL" clId="{F6F59F88-F69C-4858-9217-83E336A128B2}" dt="2021-07-29T04:07:45.661" v="980" actId="20577"/>
          <ac:spMkLst>
            <pc:docMk/>
            <pc:sldMk cId="1434148411" sldId="431"/>
            <ac:spMk id="3" creationId="{00000000-0000-0000-0000-000000000000}"/>
          </ac:spMkLst>
        </pc:spChg>
        <pc:picChg chg="del">
          <ac:chgData name="Tom Fiddaman" userId="a58d4e45-b57a-467f-b586-4e74a974bf07" providerId="ADAL" clId="{F6F59F88-F69C-4858-9217-83E336A128B2}" dt="2021-07-29T04:06:24.957" v="927" actId="478"/>
          <ac:picMkLst>
            <pc:docMk/>
            <pc:sldMk cId="1434148411" sldId="431"/>
            <ac:picMk id="4" creationId="{74334C1E-C171-465C-9D51-70AED7350B97}"/>
          </ac:picMkLst>
        </pc:picChg>
        <pc:picChg chg="add mod">
          <ac:chgData name="Tom Fiddaman" userId="a58d4e45-b57a-467f-b586-4e74a974bf07" providerId="ADAL" clId="{F6F59F88-F69C-4858-9217-83E336A128B2}" dt="2021-07-29T04:06:37.443" v="930" actId="14100"/>
          <ac:picMkLst>
            <pc:docMk/>
            <pc:sldMk cId="1434148411" sldId="431"/>
            <ac:picMk id="6" creationId="{896DC91A-B841-4B77-AA2A-BCF14B8B6097}"/>
          </ac:picMkLst>
        </pc:picChg>
        <pc:cxnChg chg="add mod">
          <ac:chgData name="Tom Fiddaman" userId="a58d4e45-b57a-467f-b586-4e74a974bf07" providerId="ADAL" clId="{F6F59F88-F69C-4858-9217-83E336A128B2}" dt="2021-07-29T04:07:02.206" v="933" actId="1582"/>
          <ac:cxnSpMkLst>
            <pc:docMk/>
            <pc:sldMk cId="1434148411" sldId="431"/>
            <ac:cxnSpMk id="8" creationId="{B5EE5F98-CF08-43B7-9162-D0887F945907}"/>
          </ac:cxnSpMkLst>
        </pc:cxnChg>
        <pc:cxnChg chg="add mod">
          <ac:chgData name="Tom Fiddaman" userId="a58d4e45-b57a-467f-b586-4e74a974bf07" providerId="ADAL" clId="{F6F59F88-F69C-4858-9217-83E336A128B2}" dt="2021-07-29T04:07:12.647" v="939" actId="208"/>
          <ac:cxnSpMkLst>
            <pc:docMk/>
            <pc:sldMk cId="1434148411" sldId="431"/>
            <ac:cxnSpMk id="9" creationId="{50BCED64-B1E2-46DA-9636-5423541DBF59}"/>
          </ac:cxnSpMkLst>
        </pc:cxnChg>
        <pc:cxnChg chg="add mod">
          <ac:chgData name="Tom Fiddaman" userId="a58d4e45-b57a-467f-b586-4e74a974bf07" providerId="ADAL" clId="{F6F59F88-F69C-4858-9217-83E336A128B2}" dt="2021-07-29T04:07:28.910" v="950" actId="208"/>
          <ac:cxnSpMkLst>
            <pc:docMk/>
            <pc:sldMk cId="1434148411" sldId="431"/>
            <ac:cxnSpMk id="10" creationId="{85B4D080-6D90-485C-ABBE-4C29F98B495D}"/>
          </ac:cxnSpMkLst>
        </pc:cxnChg>
      </pc:sldChg>
      <pc:sldChg chg="addSp delSp modSp add mod">
        <pc:chgData name="Tom Fiddaman" userId="a58d4e45-b57a-467f-b586-4e74a974bf07" providerId="ADAL" clId="{F6F59F88-F69C-4858-9217-83E336A128B2}" dt="2021-07-29T03:44:41.707" v="693" actId="20577"/>
        <pc:sldMkLst>
          <pc:docMk/>
          <pc:sldMk cId="2294643667" sldId="432"/>
        </pc:sldMkLst>
        <pc:spChg chg="mod">
          <ac:chgData name="Tom Fiddaman" userId="a58d4e45-b57a-467f-b586-4e74a974bf07" providerId="ADAL" clId="{F6F59F88-F69C-4858-9217-83E336A128B2}" dt="2021-07-29T03:44:41.707" v="693" actId="20577"/>
          <ac:spMkLst>
            <pc:docMk/>
            <pc:sldMk cId="2294643667" sldId="432"/>
            <ac:spMk id="3" creationId="{00000000-0000-0000-0000-000000000000}"/>
          </ac:spMkLst>
        </pc:spChg>
        <pc:picChg chg="add mod">
          <ac:chgData name="Tom Fiddaman" userId="a58d4e45-b57a-467f-b586-4e74a974bf07" providerId="ADAL" clId="{F6F59F88-F69C-4858-9217-83E336A128B2}" dt="2021-07-29T03:44:38.058" v="688" actId="14100"/>
          <ac:picMkLst>
            <pc:docMk/>
            <pc:sldMk cId="2294643667" sldId="432"/>
            <ac:picMk id="5" creationId="{1413F207-0488-4916-B679-558B0C6C6B2E}"/>
          </ac:picMkLst>
        </pc:picChg>
        <pc:picChg chg="del">
          <ac:chgData name="Tom Fiddaman" userId="a58d4e45-b57a-467f-b586-4e74a974bf07" providerId="ADAL" clId="{F6F59F88-F69C-4858-9217-83E336A128B2}" dt="2021-07-29T03:43:24.818" v="554" actId="478"/>
          <ac:picMkLst>
            <pc:docMk/>
            <pc:sldMk cId="2294643667" sldId="432"/>
            <ac:picMk id="6" creationId="{3EFF39DB-8181-4B18-BAF7-6D4560B518E5}"/>
          </ac:picMkLst>
        </pc:picChg>
        <pc:picChg chg="del">
          <ac:chgData name="Tom Fiddaman" userId="a58d4e45-b57a-467f-b586-4e74a974bf07" providerId="ADAL" clId="{F6F59F88-F69C-4858-9217-83E336A128B2}" dt="2021-07-29T03:43:23.219" v="553" actId="478"/>
          <ac:picMkLst>
            <pc:docMk/>
            <pc:sldMk cId="2294643667" sldId="432"/>
            <ac:picMk id="8" creationId="{2EE6BD49-0856-4AEE-9FEF-736F73A5360D}"/>
          </ac:picMkLst>
        </pc:picChg>
      </pc:sldChg>
      <pc:sldChg chg="delSp modSp new mod modClrScheme chgLayout">
        <pc:chgData name="Tom Fiddaman" userId="a58d4e45-b57a-467f-b586-4e74a974bf07" providerId="ADAL" clId="{F6F59F88-F69C-4858-9217-83E336A128B2}" dt="2021-07-29T03:54:40.402" v="804" actId="1076"/>
        <pc:sldMkLst>
          <pc:docMk/>
          <pc:sldMk cId="3252743579" sldId="433"/>
        </pc:sldMkLst>
        <pc:spChg chg="mod ord">
          <ac:chgData name="Tom Fiddaman" userId="a58d4e45-b57a-467f-b586-4e74a974bf07" providerId="ADAL" clId="{F6F59F88-F69C-4858-9217-83E336A128B2}" dt="2021-07-29T03:54:40.402" v="804" actId="1076"/>
          <ac:spMkLst>
            <pc:docMk/>
            <pc:sldMk cId="3252743579" sldId="433"/>
            <ac:spMk id="2" creationId="{2EB90FB1-7323-44F4-B061-DF01425E2413}"/>
          </ac:spMkLst>
        </pc:spChg>
        <pc:spChg chg="del">
          <ac:chgData name="Tom Fiddaman" userId="a58d4e45-b57a-467f-b586-4e74a974bf07" providerId="ADAL" clId="{F6F59F88-F69C-4858-9217-83E336A128B2}" dt="2021-07-29T03:54:34.836" v="803" actId="700"/>
          <ac:spMkLst>
            <pc:docMk/>
            <pc:sldMk cId="3252743579" sldId="433"/>
            <ac:spMk id="3" creationId="{E6FC8A9B-B09F-4F1C-A220-6595BF0FC976}"/>
          </ac:spMkLst>
        </pc:spChg>
      </pc:sldChg>
      <pc:sldChg chg="addSp modSp new mod">
        <pc:chgData name="Tom Fiddaman" userId="a58d4e45-b57a-467f-b586-4e74a974bf07" providerId="ADAL" clId="{F6F59F88-F69C-4858-9217-83E336A128B2}" dt="2021-07-29T04:15:51.808" v="1460" actId="208"/>
        <pc:sldMkLst>
          <pc:docMk/>
          <pc:sldMk cId="2883387735" sldId="434"/>
        </pc:sldMkLst>
        <pc:spChg chg="mod">
          <ac:chgData name="Tom Fiddaman" userId="a58d4e45-b57a-467f-b586-4e74a974bf07" providerId="ADAL" clId="{F6F59F88-F69C-4858-9217-83E336A128B2}" dt="2021-07-29T04:12:20.366" v="1290" actId="122"/>
          <ac:spMkLst>
            <pc:docMk/>
            <pc:sldMk cId="2883387735" sldId="434"/>
            <ac:spMk id="2" creationId="{8EA5A236-BBF1-41A1-89E0-10506F40316A}"/>
          </ac:spMkLst>
        </pc:spChg>
        <pc:spChg chg="mod">
          <ac:chgData name="Tom Fiddaman" userId="a58d4e45-b57a-467f-b586-4e74a974bf07" providerId="ADAL" clId="{F6F59F88-F69C-4858-9217-83E336A128B2}" dt="2021-07-29T04:14:39.061" v="1457" actId="20577"/>
          <ac:spMkLst>
            <pc:docMk/>
            <pc:sldMk cId="2883387735" sldId="434"/>
            <ac:spMk id="3" creationId="{E0AE78DE-A6B0-44AA-834B-C4B201E52543}"/>
          </ac:spMkLst>
        </pc:spChg>
        <pc:picChg chg="add mod">
          <ac:chgData name="Tom Fiddaman" userId="a58d4e45-b57a-467f-b586-4e74a974bf07" providerId="ADAL" clId="{F6F59F88-F69C-4858-9217-83E336A128B2}" dt="2021-07-29T04:10:35.420" v="1124" actId="1076"/>
          <ac:picMkLst>
            <pc:docMk/>
            <pc:sldMk cId="2883387735" sldId="434"/>
            <ac:picMk id="5" creationId="{DA9B065C-06F9-477A-BBB7-8131BFAB3A9E}"/>
          </ac:picMkLst>
        </pc:picChg>
        <pc:picChg chg="add mod">
          <ac:chgData name="Tom Fiddaman" userId="a58d4e45-b57a-467f-b586-4e74a974bf07" providerId="ADAL" clId="{F6F59F88-F69C-4858-9217-83E336A128B2}" dt="2021-07-29T04:12:41.694" v="1309" actId="1036"/>
          <ac:picMkLst>
            <pc:docMk/>
            <pc:sldMk cId="2883387735" sldId="434"/>
            <ac:picMk id="7" creationId="{61A81CCA-EB8E-4358-9991-089CA49CAF10}"/>
          </ac:picMkLst>
        </pc:picChg>
        <pc:picChg chg="add mod">
          <ac:chgData name="Tom Fiddaman" userId="a58d4e45-b57a-467f-b586-4e74a974bf07" providerId="ADAL" clId="{F6F59F88-F69C-4858-9217-83E336A128B2}" dt="2021-07-29T04:15:51.808" v="1460" actId="208"/>
          <ac:picMkLst>
            <pc:docMk/>
            <pc:sldMk cId="2883387735" sldId="434"/>
            <ac:picMk id="9" creationId="{0E5ABE6F-1513-47B3-A549-EAE4A767DB2C}"/>
          </ac:picMkLst>
        </pc:picChg>
      </pc:sldChg>
      <pc:sldChg chg="addSp delSp modSp add mod chgLayout">
        <pc:chgData name="Tom Fiddaman" userId="a58d4e45-b57a-467f-b586-4e74a974bf07" providerId="ADAL" clId="{F6F59F88-F69C-4858-9217-83E336A128B2}" dt="2021-07-29T04:14:02.342" v="1340" actId="14"/>
        <pc:sldMkLst>
          <pc:docMk/>
          <pc:sldMk cId="2561812746" sldId="435"/>
        </pc:sldMkLst>
        <pc:spChg chg="mod ord">
          <ac:chgData name="Tom Fiddaman" userId="a58d4e45-b57a-467f-b586-4e74a974bf07" providerId="ADAL" clId="{F6F59F88-F69C-4858-9217-83E336A128B2}" dt="2021-07-29T04:13:58.134" v="1339" actId="6264"/>
          <ac:spMkLst>
            <pc:docMk/>
            <pc:sldMk cId="2561812746" sldId="435"/>
            <ac:spMk id="2" creationId="{8EA5A236-BBF1-41A1-89E0-10506F40316A}"/>
          </ac:spMkLst>
        </pc:spChg>
        <pc:spChg chg="mod ord">
          <ac:chgData name="Tom Fiddaman" userId="a58d4e45-b57a-467f-b586-4e74a974bf07" providerId="ADAL" clId="{F6F59F88-F69C-4858-9217-83E336A128B2}" dt="2021-07-29T04:14:02.342" v="1340" actId="14"/>
          <ac:spMkLst>
            <pc:docMk/>
            <pc:sldMk cId="2561812746" sldId="435"/>
            <ac:spMk id="3" creationId="{E0AE78DE-A6B0-44AA-834B-C4B201E52543}"/>
          </ac:spMkLst>
        </pc:spChg>
        <pc:spChg chg="add del mod">
          <ac:chgData name="Tom Fiddaman" userId="a58d4e45-b57a-467f-b586-4e74a974bf07" providerId="ADAL" clId="{F6F59F88-F69C-4858-9217-83E336A128B2}" dt="2021-07-29T04:13:58.134" v="1339" actId="6264"/>
          <ac:spMkLst>
            <pc:docMk/>
            <pc:sldMk cId="2561812746" sldId="435"/>
            <ac:spMk id="4" creationId="{746FB7EE-6177-48B3-B851-B68BB8091DC1}"/>
          </ac:spMkLst>
        </pc:spChg>
        <pc:spChg chg="add del mod">
          <ac:chgData name="Tom Fiddaman" userId="a58d4e45-b57a-467f-b586-4e74a974bf07" providerId="ADAL" clId="{F6F59F88-F69C-4858-9217-83E336A128B2}" dt="2021-07-29T04:13:58.134" v="1339" actId="6264"/>
          <ac:spMkLst>
            <pc:docMk/>
            <pc:sldMk cId="2561812746" sldId="435"/>
            <ac:spMk id="6" creationId="{EA6F1C3A-ED09-4F6D-A4CA-5BB31B32CA2B}"/>
          </ac:spMkLst>
        </pc:spChg>
        <pc:picChg chg="del">
          <ac:chgData name="Tom Fiddaman" userId="a58d4e45-b57a-467f-b586-4e74a974bf07" providerId="ADAL" clId="{F6F59F88-F69C-4858-9217-83E336A128B2}" dt="2021-07-29T04:13:29.935" v="1311" actId="478"/>
          <ac:picMkLst>
            <pc:docMk/>
            <pc:sldMk cId="2561812746" sldId="435"/>
            <ac:picMk id="5" creationId="{DA9B065C-06F9-477A-BBB7-8131BFAB3A9E}"/>
          </ac:picMkLst>
        </pc:picChg>
        <pc:picChg chg="del">
          <ac:chgData name="Tom Fiddaman" userId="a58d4e45-b57a-467f-b586-4e74a974bf07" providerId="ADAL" clId="{F6F59F88-F69C-4858-9217-83E336A128B2}" dt="2021-07-29T04:13:45.462" v="1333" actId="478"/>
          <ac:picMkLst>
            <pc:docMk/>
            <pc:sldMk cId="2561812746" sldId="435"/>
            <ac:picMk id="7" creationId="{61A81CCA-EB8E-4358-9991-089CA49CAF10}"/>
          </ac:picMkLst>
        </pc:picChg>
      </pc:sldChg>
      <pc:sldChg chg="addSp delSp modSp add mod">
        <pc:chgData name="Tom Fiddaman" userId="a58d4e45-b57a-467f-b586-4e74a974bf07" providerId="ADAL" clId="{F6F59F88-F69C-4858-9217-83E336A128B2}" dt="2021-07-29T04:48:17.703" v="1807" actId="14100"/>
        <pc:sldMkLst>
          <pc:docMk/>
          <pc:sldMk cId="580557993" sldId="436"/>
        </pc:sldMkLst>
        <pc:spChg chg="mod">
          <ac:chgData name="Tom Fiddaman" userId="a58d4e45-b57a-467f-b586-4e74a974bf07" providerId="ADAL" clId="{F6F59F88-F69C-4858-9217-83E336A128B2}" dt="2021-07-29T04:47:06.416" v="1804" actId="20577"/>
          <ac:spMkLst>
            <pc:docMk/>
            <pc:sldMk cId="580557993" sldId="436"/>
            <ac:spMk id="2" creationId="{00000000-0000-0000-0000-000000000000}"/>
          </ac:spMkLst>
        </pc:spChg>
        <pc:spChg chg="mod">
          <ac:chgData name="Tom Fiddaman" userId="a58d4e45-b57a-467f-b586-4e74a974bf07" providerId="ADAL" clId="{F6F59F88-F69C-4858-9217-83E336A128B2}" dt="2021-07-29T04:23:56.446" v="1734" actId="20577"/>
          <ac:spMkLst>
            <pc:docMk/>
            <pc:sldMk cId="580557993" sldId="436"/>
            <ac:spMk id="3" creationId="{00000000-0000-0000-0000-000000000000}"/>
          </ac:spMkLst>
        </pc:spChg>
        <pc:spChg chg="add mod">
          <ac:chgData name="Tom Fiddaman" userId="a58d4e45-b57a-467f-b586-4e74a974bf07" providerId="ADAL" clId="{F6F59F88-F69C-4858-9217-83E336A128B2}" dt="2021-07-29T04:28:55.903" v="1797" actId="207"/>
          <ac:spMkLst>
            <pc:docMk/>
            <pc:sldMk cId="580557993" sldId="436"/>
            <ac:spMk id="11" creationId="{AFAA4240-BCF5-44D9-8D2B-A2D3E30C313A}"/>
          </ac:spMkLst>
        </pc:spChg>
        <pc:picChg chg="del">
          <ac:chgData name="Tom Fiddaman" userId="a58d4e45-b57a-467f-b586-4e74a974bf07" providerId="ADAL" clId="{F6F59F88-F69C-4858-9217-83E336A128B2}" dt="2021-07-29T04:29:21" v="1798" actId="478"/>
          <ac:picMkLst>
            <pc:docMk/>
            <pc:sldMk cId="580557993" sldId="436"/>
            <ac:picMk id="6" creationId="{896DC91A-B841-4B77-AA2A-BCF14B8B6097}"/>
          </ac:picMkLst>
        </pc:picChg>
        <pc:picChg chg="add mod ord">
          <ac:chgData name="Tom Fiddaman" userId="a58d4e45-b57a-467f-b586-4e74a974bf07" providerId="ADAL" clId="{F6F59F88-F69C-4858-9217-83E336A128B2}" dt="2021-07-29T04:29:32.442" v="1802" actId="167"/>
          <ac:picMkLst>
            <pc:docMk/>
            <pc:sldMk cId="580557993" sldId="436"/>
            <ac:picMk id="13" creationId="{DAF968B8-56A0-4905-85E9-DD61BB5CC30B}"/>
          </ac:picMkLst>
        </pc:picChg>
        <pc:picChg chg="add mod">
          <ac:chgData name="Tom Fiddaman" userId="a58d4e45-b57a-467f-b586-4e74a974bf07" providerId="ADAL" clId="{F6F59F88-F69C-4858-9217-83E336A128B2}" dt="2021-07-29T04:48:17.703" v="1807" actId="14100"/>
          <ac:picMkLst>
            <pc:docMk/>
            <pc:sldMk cId="580557993" sldId="436"/>
            <ac:picMk id="15" creationId="{AFD00868-BA22-42D1-A767-FB7A728D1DF3}"/>
          </ac:picMkLst>
        </pc:picChg>
        <pc:cxnChg chg="mod">
          <ac:chgData name="Tom Fiddaman" userId="a58d4e45-b57a-467f-b586-4e74a974bf07" providerId="ADAL" clId="{F6F59F88-F69C-4858-9217-83E336A128B2}" dt="2021-07-29T04:28:17.709" v="1778" actId="14100"/>
          <ac:cxnSpMkLst>
            <pc:docMk/>
            <pc:sldMk cId="580557993" sldId="436"/>
            <ac:cxnSpMk id="8" creationId="{B5EE5F98-CF08-43B7-9162-D0887F945907}"/>
          </ac:cxnSpMkLst>
        </pc:cxnChg>
        <pc:cxnChg chg="mod">
          <ac:chgData name="Tom Fiddaman" userId="a58d4e45-b57a-467f-b586-4e74a974bf07" providerId="ADAL" clId="{F6F59F88-F69C-4858-9217-83E336A128B2}" dt="2021-07-29T04:28:21.070" v="1779" actId="14100"/>
          <ac:cxnSpMkLst>
            <pc:docMk/>
            <pc:sldMk cId="580557993" sldId="436"/>
            <ac:cxnSpMk id="9" creationId="{50BCED64-B1E2-46DA-9636-5423541DBF59}"/>
          </ac:cxnSpMkLst>
        </pc:cxnChg>
        <pc:cxnChg chg="mod">
          <ac:chgData name="Tom Fiddaman" userId="a58d4e45-b57a-467f-b586-4e74a974bf07" providerId="ADAL" clId="{F6F59F88-F69C-4858-9217-83E336A128B2}" dt="2021-07-29T04:28:25.559" v="1780" actId="14100"/>
          <ac:cxnSpMkLst>
            <pc:docMk/>
            <pc:sldMk cId="580557993" sldId="436"/>
            <ac:cxnSpMk id="10" creationId="{85B4D080-6D90-485C-ABBE-4C29F98B495D}"/>
          </ac:cxnSpMkLst>
        </pc:cxnChg>
      </pc:sldChg>
      <pc:sldChg chg="addSp delSp modSp add mod">
        <pc:chgData name="Tom Fiddaman" userId="a58d4e45-b57a-467f-b586-4e74a974bf07" providerId="ADAL" clId="{F6F59F88-F69C-4858-9217-83E336A128B2}" dt="2021-07-29T04:26:39.852" v="1740" actId="14100"/>
        <pc:sldMkLst>
          <pc:docMk/>
          <pc:sldMk cId="1438524850" sldId="437"/>
        </pc:sldMkLst>
        <pc:picChg chg="del">
          <ac:chgData name="Tom Fiddaman" userId="a58d4e45-b57a-467f-b586-4e74a974bf07" providerId="ADAL" clId="{F6F59F88-F69C-4858-9217-83E336A128B2}" dt="2021-07-29T04:25:16.607" v="1735" actId="478"/>
          <ac:picMkLst>
            <pc:docMk/>
            <pc:sldMk cId="1438524850" sldId="437"/>
            <ac:picMk id="3" creationId="{B4433BA8-622F-46CE-B92C-FEE5232746DC}"/>
          </ac:picMkLst>
        </pc:picChg>
        <pc:picChg chg="add del">
          <ac:chgData name="Tom Fiddaman" userId="a58d4e45-b57a-467f-b586-4e74a974bf07" providerId="ADAL" clId="{F6F59F88-F69C-4858-9217-83E336A128B2}" dt="2021-07-29T04:25:24.062" v="1737" actId="478"/>
          <ac:picMkLst>
            <pc:docMk/>
            <pc:sldMk cId="1438524850" sldId="437"/>
            <ac:picMk id="5" creationId="{C0EC33E2-C0D0-4A3E-8F49-85BEDD91215D}"/>
          </ac:picMkLst>
        </pc:picChg>
        <pc:picChg chg="add mod">
          <ac:chgData name="Tom Fiddaman" userId="a58d4e45-b57a-467f-b586-4e74a974bf07" providerId="ADAL" clId="{F6F59F88-F69C-4858-9217-83E336A128B2}" dt="2021-07-29T04:26:39.852" v="1740" actId="14100"/>
          <ac:picMkLst>
            <pc:docMk/>
            <pc:sldMk cId="1438524850" sldId="437"/>
            <ac:picMk id="7" creationId="{AEAB2C8A-233A-463A-B6AE-670451D82114}"/>
          </ac:picMkLst>
        </pc:picChg>
      </pc:sldChg>
      <pc:sldChg chg="addSp delSp modSp add mod">
        <pc:chgData name="Tom Fiddaman" userId="a58d4e45-b57a-467f-b586-4e74a974bf07" providerId="ADAL" clId="{F6F59F88-F69C-4858-9217-83E336A128B2}" dt="2021-07-29T04:28:05.277" v="1777" actId="1076"/>
        <pc:sldMkLst>
          <pc:docMk/>
          <pc:sldMk cId="1450824627" sldId="438"/>
        </pc:sldMkLst>
        <pc:spChg chg="mod">
          <ac:chgData name="Tom Fiddaman" userId="a58d4e45-b57a-467f-b586-4e74a974bf07" providerId="ADAL" clId="{F6F59F88-F69C-4858-9217-83E336A128B2}" dt="2021-07-29T04:27:10.270" v="1753" actId="20577"/>
          <ac:spMkLst>
            <pc:docMk/>
            <pc:sldMk cId="1450824627" sldId="438"/>
            <ac:spMk id="3" creationId="{00000000-0000-0000-0000-000000000000}"/>
          </ac:spMkLst>
        </pc:spChg>
        <pc:spChg chg="mod">
          <ac:chgData name="Tom Fiddaman" userId="a58d4e45-b57a-467f-b586-4e74a974bf07" providerId="ADAL" clId="{F6F59F88-F69C-4858-9217-83E336A128B2}" dt="2021-07-29T04:27:20.278" v="1774" actId="20577"/>
          <ac:spMkLst>
            <pc:docMk/>
            <pc:sldMk cId="1450824627" sldId="438"/>
            <ac:spMk id="5" creationId="{00000000-0000-0000-0000-000000000000}"/>
          </ac:spMkLst>
        </pc:spChg>
        <pc:picChg chg="del">
          <ac:chgData name="Tom Fiddaman" userId="a58d4e45-b57a-467f-b586-4e74a974bf07" providerId="ADAL" clId="{F6F59F88-F69C-4858-9217-83E336A128B2}" dt="2021-07-29T04:27:59.359" v="1775" actId="478"/>
          <ac:picMkLst>
            <pc:docMk/>
            <pc:sldMk cId="1450824627" sldId="438"/>
            <ac:picMk id="4" creationId="{A8F65FC3-A221-41E2-9893-058A305BF8BD}"/>
          </ac:picMkLst>
        </pc:picChg>
        <pc:picChg chg="add mod">
          <ac:chgData name="Tom Fiddaman" userId="a58d4e45-b57a-467f-b586-4e74a974bf07" providerId="ADAL" clId="{F6F59F88-F69C-4858-9217-83E336A128B2}" dt="2021-07-29T04:28:05.277" v="1777" actId="1076"/>
          <ac:picMkLst>
            <pc:docMk/>
            <pc:sldMk cId="1450824627" sldId="438"/>
            <ac:picMk id="7" creationId="{B902E67E-D1A8-47AB-A7E0-BC470B77577F}"/>
          </ac:picMkLst>
        </pc:picChg>
      </pc:sldChg>
      <pc:sldChg chg="addSp delSp modSp add mod modClrScheme chgLayout">
        <pc:chgData name="Tom Fiddaman" userId="a58d4e45-b57a-467f-b586-4e74a974bf07" providerId="ADAL" clId="{F6F59F88-F69C-4858-9217-83E336A128B2}" dt="2021-07-29T05:24:28.986" v="1888" actId="14100"/>
        <pc:sldMkLst>
          <pc:docMk/>
          <pc:sldMk cId="275016857" sldId="439"/>
        </pc:sldMkLst>
        <pc:spChg chg="mod ord">
          <ac:chgData name="Tom Fiddaman" userId="a58d4e45-b57a-467f-b586-4e74a974bf07" providerId="ADAL" clId="{F6F59F88-F69C-4858-9217-83E336A128B2}" dt="2021-07-29T05:24:21.509" v="1886" actId="700"/>
          <ac:spMkLst>
            <pc:docMk/>
            <pc:sldMk cId="275016857" sldId="439"/>
            <ac:spMk id="2" creationId="{00000000-0000-0000-0000-000000000000}"/>
          </ac:spMkLst>
        </pc:spChg>
        <pc:spChg chg="del mod">
          <ac:chgData name="Tom Fiddaman" userId="a58d4e45-b57a-467f-b586-4e74a974bf07" providerId="ADAL" clId="{F6F59F88-F69C-4858-9217-83E336A128B2}" dt="2021-07-29T05:24:21.509" v="1886" actId="700"/>
          <ac:spMkLst>
            <pc:docMk/>
            <pc:sldMk cId="275016857" sldId="439"/>
            <ac:spMk id="3" creationId="{00000000-0000-0000-0000-000000000000}"/>
          </ac:spMkLst>
        </pc:spChg>
        <pc:picChg chg="del">
          <ac:chgData name="Tom Fiddaman" userId="a58d4e45-b57a-467f-b586-4e74a974bf07" providerId="ADAL" clId="{F6F59F88-F69C-4858-9217-83E336A128B2}" dt="2021-07-29T05:23:57.044" v="1883" actId="478"/>
          <ac:picMkLst>
            <pc:docMk/>
            <pc:sldMk cId="275016857" sldId="439"/>
            <ac:picMk id="4" creationId="{7F5A69BF-4527-4665-8DFC-1826F3DD08B1}"/>
          </ac:picMkLst>
        </pc:picChg>
        <pc:picChg chg="del">
          <ac:chgData name="Tom Fiddaman" userId="a58d4e45-b57a-467f-b586-4e74a974bf07" providerId="ADAL" clId="{F6F59F88-F69C-4858-9217-83E336A128B2}" dt="2021-07-29T05:23:56.100" v="1882" actId="478"/>
          <ac:picMkLst>
            <pc:docMk/>
            <pc:sldMk cId="275016857" sldId="439"/>
            <ac:picMk id="5" creationId="{E3182043-93F4-409E-8765-E4419CE6D5A5}"/>
          </ac:picMkLst>
        </pc:picChg>
        <pc:picChg chg="add mod">
          <ac:chgData name="Tom Fiddaman" userId="a58d4e45-b57a-467f-b586-4e74a974bf07" providerId="ADAL" clId="{F6F59F88-F69C-4858-9217-83E336A128B2}" dt="2021-07-29T05:24:28.986" v="1888" actId="14100"/>
          <ac:picMkLst>
            <pc:docMk/>
            <pc:sldMk cId="275016857" sldId="439"/>
            <ac:picMk id="7" creationId="{45962F38-0E92-480E-AC1D-42F4B4E74A2C}"/>
          </ac:picMkLst>
        </pc:picChg>
      </pc:sldChg>
    </pc:docChg>
  </pc:docChgLst>
  <pc:docChgLst>
    <pc:chgData name="Tom Fiddaman" userId="a58d4e45-b57a-467f-b586-4e74a974bf07" providerId="ADAL" clId="{DB22A922-524F-43DE-8137-177FA35E0DD1}"/>
    <pc:docChg chg="modSld modMainMaster">
      <pc:chgData name="Tom Fiddaman" userId="a58d4e45-b57a-467f-b586-4e74a974bf07" providerId="ADAL" clId="{DB22A922-524F-43DE-8137-177FA35E0DD1}" dt="2021-07-28T22:42:38.623" v="19" actId="20577"/>
      <pc:docMkLst>
        <pc:docMk/>
      </pc:docMkLst>
      <pc:sldChg chg="modSp mod">
        <pc:chgData name="Tom Fiddaman" userId="a58d4e45-b57a-467f-b586-4e74a974bf07" providerId="ADAL" clId="{DB22A922-524F-43DE-8137-177FA35E0DD1}" dt="2021-07-28T22:41:14.298" v="2" actId="20577"/>
        <pc:sldMkLst>
          <pc:docMk/>
          <pc:sldMk cId="479070912" sldId="357"/>
        </pc:sldMkLst>
        <pc:spChg chg="mod">
          <ac:chgData name="Tom Fiddaman" userId="a58d4e45-b57a-467f-b586-4e74a974bf07" providerId="ADAL" clId="{DB22A922-524F-43DE-8137-177FA35E0DD1}" dt="2021-07-28T22:41:14.298" v="2" actId="20577"/>
          <ac:spMkLst>
            <pc:docMk/>
            <pc:sldMk cId="479070912" sldId="357"/>
            <ac:spMk id="3" creationId="{00000000-0000-0000-0000-000000000000}"/>
          </ac:spMkLst>
        </pc:spChg>
      </pc:sldChg>
      <pc:sldChg chg="modSp mod">
        <pc:chgData name="Tom Fiddaman" userId="a58d4e45-b57a-467f-b586-4e74a974bf07" providerId="ADAL" clId="{DB22A922-524F-43DE-8137-177FA35E0DD1}" dt="2021-07-28T22:42:21.689" v="15" actId="20577"/>
        <pc:sldMkLst>
          <pc:docMk/>
          <pc:sldMk cId="2540285449" sldId="369"/>
        </pc:sldMkLst>
        <pc:spChg chg="mod">
          <ac:chgData name="Tom Fiddaman" userId="a58d4e45-b57a-467f-b586-4e74a974bf07" providerId="ADAL" clId="{DB22A922-524F-43DE-8137-177FA35E0DD1}" dt="2021-07-28T22:42:21.689" v="15" actId="20577"/>
          <ac:spMkLst>
            <pc:docMk/>
            <pc:sldMk cId="2540285449" sldId="369"/>
            <ac:spMk id="4" creationId="{00000000-0000-0000-0000-000000000000}"/>
          </ac:spMkLst>
        </pc:spChg>
      </pc:sldChg>
      <pc:sldMasterChg chg="modSp mod">
        <pc:chgData name="Tom Fiddaman" userId="a58d4e45-b57a-467f-b586-4e74a974bf07" providerId="ADAL" clId="{DB22A922-524F-43DE-8137-177FA35E0DD1}" dt="2021-07-28T22:42:38.623" v="19" actId="20577"/>
        <pc:sldMasterMkLst>
          <pc:docMk/>
          <pc:sldMasterMk cId="0" sldId="2147483648"/>
        </pc:sldMasterMkLst>
        <pc:spChg chg="mod">
          <ac:chgData name="Tom Fiddaman" userId="a58d4e45-b57a-467f-b586-4e74a974bf07" providerId="ADAL" clId="{DB22A922-524F-43DE-8137-177FA35E0DD1}" dt="2021-07-28T22:42:38.623" v="19" actId="20577"/>
          <ac:spMkLst>
            <pc:docMk/>
            <pc:sldMasterMk cId="0" sldId="2147483648"/>
            <ac:spMk id="1042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333399"/>
                </a:solidFill>
                <a:latin typeface="Tahoma" charset="0"/>
              </a:defRPr>
            </a:lvl1pPr>
          </a:lstStyle>
          <a:p>
            <a:pPr>
              <a:defRPr/>
            </a:pPr>
            <a:fld id="{611052C9-2781-4DA0-9F0B-7B0DC35D0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333399"/>
                </a:solidFill>
                <a:latin typeface="Tahoma" charset="0"/>
              </a:defRPr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pic>
        <p:nvPicPr>
          <p:cNvPr id="67588" name="Picture 12" descr="Abbrv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61913"/>
            <a:ext cx="13716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1377950" y="403225"/>
            <a:ext cx="5257800" cy="76200"/>
          </a:xfrm>
          <a:prstGeom prst="rect">
            <a:avLst/>
          </a:prstGeom>
          <a:gradFill rotWithShape="0">
            <a:gsLst>
              <a:gs pos="0">
                <a:srgbClr val="C9CFE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385763" y="8434388"/>
            <a:ext cx="6170612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082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1066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5029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6DEDC320-A859-4B54-8AEE-1636D9E10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4822" name="Picture 12" descr="Abbrv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55563"/>
            <a:ext cx="13716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1312863" y="398463"/>
            <a:ext cx="5257800" cy="76200"/>
          </a:xfrm>
          <a:prstGeom prst="rect">
            <a:avLst/>
          </a:prstGeom>
          <a:gradFill rotWithShape="0">
            <a:gsLst>
              <a:gs pos="0">
                <a:srgbClr val="C9CFE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385763" y="8440738"/>
            <a:ext cx="6170612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69244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47"/>
          <p:cNvSpPr>
            <a:spLocks noChangeArrowheads="1"/>
          </p:cNvSpPr>
          <p:nvPr/>
        </p:nvSpPr>
        <p:spPr bwMode="auto">
          <a:xfrm>
            <a:off x="6019800" y="0"/>
            <a:ext cx="31242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B8C5DA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5" name="Text Box 1027"/>
          <p:cNvSpPr txBox="1">
            <a:spLocks noChangeArrowheads="1"/>
          </p:cNvSpPr>
          <p:nvPr/>
        </p:nvSpPr>
        <p:spPr bwMode="auto">
          <a:xfrm>
            <a:off x="533400" y="3962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</a:endParaRPr>
          </a:p>
        </p:txBody>
      </p:sp>
      <p:pic>
        <p:nvPicPr>
          <p:cNvPr id="7" name="Picture 1048" descr="FullLogo"/>
          <p:cNvPicPr>
            <a:picLocks noChangeAspect="1" noChangeArrowheads="1"/>
          </p:cNvPicPr>
          <p:nvPr/>
        </p:nvPicPr>
        <p:blipFill>
          <a:blip r:embed="rId2" cstate="print"/>
          <a:srcRect t="11965"/>
          <a:stretch>
            <a:fillRect/>
          </a:stretch>
        </p:blipFill>
        <p:spPr bwMode="auto">
          <a:xfrm>
            <a:off x="152400" y="558800"/>
            <a:ext cx="3429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1045"/>
          <p:cNvSpPr>
            <a:spLocks noChangeShapeType="1"/>
          </p:cNvSpPr>
          <p:nvPr/>
        </p:nvSpPr>
        <p:spPr bwMode="auto">
          <a:xfrm>
            <a:off x="0" y="2743200"/>
            <a:ext cx="7239000" cy="0"/>
          </a:xfrm>
          <a:prstGeom prst="line">
            <a:avLst/>
          </a:prstGeom>
          <a:noFill/>
          <a:ln w="31750">
            <a:solidFill>
              <a:srgbClr val="8B0E1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35849" name="Rectangle 1033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3733800"/>
            <a:ext cx="7848600" cy="1219200"/>
          </a:xfrm>
        </p:spPr>
        <p:txBody>
          <a:bodyPr/>
          <a:lstStyle>
            <a:lvl1pPr>
              <a:defRPr sz="3200" b="0">
                <a:solidFill>
                  <a:srgbClr val="00006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850" name="Rectangle 103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09600" y="5334000"/>
            <a:ext cx="6400800" cy="13716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975" y="2006600"/>
            <a:ext cx="3705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372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3721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2095500"/>
            <a:ext cx="7772400" cy="41148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62000" y="6396335"/>
            <a:ext cx="1542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00CC"/>
                </a:solidFill>
                <a:latin typeface="Arial Black" pitchFamily="34" charset="0"/>
              </a:rPr>
              <a:t>Vensim</a:t>
            </a:r>
            <a:r>
              <a:rPr lang="en-US" sz="1600" baseline="50000" dirty="0">
                <a:solidFill>
                  <a:srgbClr val="0000CC"/>
                </a:solidFill>
              </a:rPr>
              <a:t>®</a:t>
            </a:r>
            <a:endParaRPr lang="en-US" baseline="50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08300"/>
            <a:ext cx="7772400" cy="1362075"/>
          </a:xfrm>
        </p:spPr>
        <p:txBody>
          <a:bodyPr anchor="b"/>
          <a:lstStyle>
            <a:lvl1pPr algn="l">
              <a:defRPr sz="40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291013"/>
            <a:ext cx="7772400" cy="1500187"/>
          </a:xfrm>
        </p:spPr>
        <p:txBody>
          <a:bodyPr anchor="t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95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95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Rectangle 46"/>
          <p:cNvSpPr>
            <a:spLocks noChangeArrowheads="1"/>
          </p:cNvSpPr>
          <p:nvPr/>
        </p:nvSpPr>
        <p:spPr bwMode="auto">
          <a:xfrm>
            <a:off x="1981200" y="6571592"/>
            <a:ext cx="6230938" cy="57808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533400" y="3962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2134777" y="6629400"/>
            <a:ext cx="62472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2"/>
                </a:solidFill>
              </a:rPr>
              <a:t>Copyright © 2021 Ventana Systems, Inc.   </a:t>
            </a:r>
            <a:r>
              <a:rPr lang="en-US" sz="800" dirty="0" err="1">
                <a:solidFill>
                  <a:schemeClr val="bg2"/>
                </a:solidFill>
              </a:rPr>
              <a:t>Ventana</a:t>
            </a:r>
            <a:r>
              <a:rPr lang="en-US" sz="800" dirty="0">
                <a:solidFill>
                  <a:schemeClr val="bg2"/>
                </a:solidFill>
              </a:rPr>
              <a:t> is a registered trademark and a registered service mark of </a:t>
            </a:r>
            <a:r>
              <a:rPr lang="en-US" sz="800" dirty="0" err="1">
                <a:solidFill>
                  <a:schemeClr val="bg2"/>
                </a:solidFill>
              </a:rPr>
              <a:t>Ventana</a:t>
            </a:r>
            <a:r>
              <a:rPr lang="en-US" sz="800" dirty="0">
                <a:solidFill>
                  <a:schemeClr val="bg2"/>
                </a:solidFill>
              </a:rPr>
              <a:t> Systems, Inc.</a:t>
            </a:r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8134350" y="6381750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13086221-D03A-4239-BAED-5BB2EB15AA1B}" type="slidenum">
              <a:rPr lang="en-US" sz="1600">
                <a:solidFill>
                  <a:srgbClr val="333399"/>
                </a:solidFill>
                <a:latin typeface="Tahoma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>
              <a:solidFill>
                <a:srgbClr val="333399"/>
              </a:solidFill>
              <a:latin typeface="Tahoma" charset="0"/>
            </a:endParaRPr>
          </a:p>
        </p:txBody>
      </p:sp>
      <p:sp>
        <p:nvSpPr>
          <p:cNvPr id="1029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44" descr="Abbrv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94565"/>
            <a:ext cx="837508" cy="463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MT Extra" pitchFamily="18" charset="2"/>
        <a:buChar char="o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6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pn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0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wmf"/><Relationship Id="rId2" Type="http://schemas.openxmlformats.org/officeDocument/2006/relationships/image" Target="../media/image21.wmf"/><Relationship Id="rId1" Type="http://schemas.openxmlformats.org/officeDocument/2006/relationships/slideLayout" Target="../slideLayouts/slideLayout6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0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png"/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6.xml"/></Relationships>
</file>

<file path=ppt/slides/_rels/slide3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6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wmf"/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6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6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algn="l"/>
            <a:r>
              <a:rPr lang="en-US" dirty="0"/>
              <a:t>Calibration with </a:t>
            </a:r>
            <a:r>
              <a:rPr lang="en-US" dirty="0" err="1"/>
              <a:t>Vensim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/>
              <a:t>Tom Fiddaman</a:t>
            </a:r>
          </a:p>
          <a:p>
            <a:r>
              <a:rPr lang="en-US" dirty="0"/>
              <a:t>2021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43347E-8294-4E81-93E1-282844B6D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/>
              <a:t>Synthetic Data Generation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CDB46F-B874-44B0-A9AC-EAB9EC932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838200"/>
            <a:ext cx="7772400" cy="4648200"/>
          </a:xfrm>
        </p:spPr>
        <p:txBody>
          <a:bodyPr/>
          <a:lstStyle/>
          <a:p>
            <a:r>
              <a:rPr lang="en-US" dirty="0"/>
              <a:t>Run again, but add “short” to the run name, and load “</a:t>
            </a:r>
            <a:r>
              <a:rPr lang="en-US" dirty="0" err="1"/>
              <a:t>Short.cin</a:t>
            </a:r>
            <a:r>
              <a:rPr lang="en-US" dirty="0"/>
              <a:t>” to set FINAL TIME=40</a:t>
            </a:r>
          </a:p>
          <a:p>
            <a:pPr marL="0" indent="0">
              <a:buNone/>
            </a:pPr>
            <a:endParaRPr lang="en-US" dirty="0"/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6B254FB4-AE33-4717-88C6-307AF260A6A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600200"/>
            <a:ext cx="4581525" cy="22288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2205946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43347E-8294-4E81-93E1-282844B6D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/>
              <a:t>Synthetic Data Generation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CDB46F-B874-44B0-A9AC-EAB9EC932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838200"/>
            <a:ext cx="7772400" cy="4648200"/>
          </a:xfrm>
        </p:spPr>
        <p:txBody>
          <a:bodyPr/>
          <a:lstStyle/>
          <a:p>
            <a:r>
              <a:rPr lang="en-US" dirty="0"/>
              <a:t>This gives you 2 datasets</a:t>
            </a:r>
          </a:p>
          <a:p>
            <a:pPr lvl="1"/>
            <a:r>
              <a:rPr lang="en-US" dirty="0"/>
              <a:t>Short time series, used to estimate parameters; export and re-import using a </a:t>
            </a:r>
            <a:r>
              <a:rPr lang="en-US" dirty="0" err="1"/>
              <a:t>savelist</a:t>
            </a:r>
            <a:r>
              <a:rPr lang="en-US" dirty="0"/>
              <a:t> to restrict the information to the measured state only</a:t>
            </a:r>
          </a:p>
          <a:p>
            <a:pPr lvl="1"/>
            <a:r>
              <a:rPr lang="en-US" dirty="0"/>
              <a:t>Long time series, for comparison of later estimates with “truth”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E498A1CB-9432-482D-922A-AD69445E262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752600" y="2819400"/>
            <a:ext cx="5486400" cy="36576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36778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Naïve Calibration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Create a metric describing the distance of the model from the data</a:t>
            </a:r>
          </a:p>
          <a:p>
            <a:endParaRPr lang="en-US" dirty="0"/>
          </a:p>
          <a:p>
            <a:r>
              <a:rPr lang="en-US" dirty="0"/>
              <a:t>Minimize the distance</a:t>
            </a:r>
          </a:p>
        </p:txBody>
      </p:sp>
    </p:spTree>
    <p:extLst>
      <p:ext uri="{BB962C8B-B14F-4D97-AF65-F5344CB8AC3E}">
        <p14:creationId xmlns:p14="http://schemas.microsoft.com/office/powerpoint/2010/main" val="155961978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Mechanics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Data</a:t>
            </a:r>
          </a:p>
          <a:p>
            <a:pPr lvl="1"/>
            <a:r>
              <a:rPr lang="en-US" dirty="0"/>
              <a:t>A .</a:t>
            </a:r>
            <a:r>
              <a:rPr lang="en-US" dirty="0" err="1"/>
              <a:t>vdf</a:t>
            </a:r>
            <a:r>
              <a:rPr lang="en-US" dirty="0"/>
              <a:t> file, or </a:t>
            </a:r>
          </a:p>
          <a:p>
            <a:pPr lvl="1"/>
            <a:r>
              <a:rPr lang="en-US" dirty="0"/>
              <a:t>Equations with GET DIRECT DATA, GET XLS DATA</a:t>
            </a:r>
          </a:p>
          <a:p>
            <a:pPr lvl="1"/>
            <a:r>
              <a:rPr lang="en-US" dirty="0"/>
              <a:t>ODBC</a:t>
            </a:r>
          </a:p>
          <a:p>
            <a:endParaRPr lang="en-US" dirty="0"/>
          </a:p>
          <a:p>
            <a:r>
              <a:rPr lang="en-US" dirty="0"/>
              <a:t>A Payoff specifying what data series to match, and how to weight each one</a:t>
            </a:r>
          </a:p>
          <a:p>
            <a:endParaRPr lang="en-US" dirty="0"/>
          </a:p>
          <a:p>
            <a:r>
              <a:rPr lang="en-US" dirty="0"/>
              <a:t>An Optimization Control file specifying which parameters to vary, and what methods to use</a:t>
            </a:r>
          </a:p>
          <a:p>
            <a:endParaRPr lang="en-US" dirty="0"/>
          </a:p>
          <a:p>
            <a:r>
              <a:rPr lang="en-US" dirty="0"/>
              <a:t>The optimizer then hill climbs to find the parameters that minimize the error between model and data</a:t>
            </a:r>
          </a:p>
        </p:txBody>
      </p:sp>
    </p:spTree>
    <p:extLst>
      <p:ext uri="{BB962C8B-B14F-4D97-AF65-F5344CB8AC3E}">
        <p14:creationId xmlns:p14="http://schemas.microsoft.com/office/powerpoint/2010/main" val="1202418769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Naïve Calibration</a:t>
            </a:r>
            <a:br>
              <a:rPr lang="en-US" dirty="0"/>
            </a:br>
            <a:r>
              <a:rPr lang="en-US" dirty="0"/>
              <a:t>What do we get?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A run (.</a:t>
            </a:r>
            <a:r>
              <a:rPr lang="en-US" dirty="0" err="1"/>
              <a:t>vdf</a:t>
            </a:r>
            <a:r>
              <a:rPr lang="en-US" dirty="0"/>
              <a:t>) with the best parameters</a:t>
            </a:r>
          </a:p>
          <a:p>
            <a:endParaRPr lang="en-US" dirty="0"/>
          </a:p>
          <a:p>
            <a:r>
              <a:rPr lang="en-US" dirty="0"/>
              <a:t>An output file (.out) summarizing the parameters found</a:t>
            </a:r>
          </a:p>
          <a:p>
            <a:pPr lvl="1"/>
            <a:r>
              <a:rPr lang="en-US" dirty="0"/>
              <a:t>Parameters can then be reused by loading the .out as a Changes file (like .</a:t>
            </a:r>
            <a:r>
              <a:rPr lang="en-US" dirty="0" err="1"/>
              <a:t>cin</a:t>
            </a:r>
            <a:r>
              <a:rPr lang="en-US" dirty="0"/>
              <a:t> files)</a:t>
            </a:r>
          </a:p>
          <a:p>
            <a:endParaRPr lang="en-US" dirty="0"/>
          </a:p>
          <a:p>
            <a:r>
              <a:rPr lang="en-US" dirty="0"/>
              <a:t>A Payoff Report (.rep) with diagnostics (optionally)</a:t>
            </a:r>
          </a:p>
        </p:txBody>
      </p:sp>
    </p:spTree>
    <p:extLst>
      <p:ext uri="{BB962C8B-B14F-4D97-AF65-F5344CB8AC3E}">
        <p14:creationId xmlns:p14="http://schemas.microsoft.com/office/powerpoint/2010/main" val="287533791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Naïve Calibration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465" y="1219200"/>
            <a:ext cx="7772400" cy="5181600"/>
          </a:xfrm>
        </p:spPr>
        <p:txBody>
          <a:bodyPr/>
          <a:lstStyle/>
          <a:p>
            <a:r>
              <a:rPr lang="en-US" dirty="0"/>
              <a:t>Copy the data files you created from the data generator model to the “start” model folder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Open the starting point model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3EFF39DB-8181-4B18-BAF7-6D4560B518E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25013" y="4492989"/>
            <a:ext cx="5429250" cy="17811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2EE6BD49-0856-4AEE-9FEF-736F73A5360D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43000" y="1921239"/>
            <a:ext cx="7667625" cy="21526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46574434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Naïve Calibration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05465" y="1219200"/>
            <a:ext cx="7772400" cy="5181600"/>
          </a:xfrm>
        </p:spPr>
        <p:txBody>
          <a:bodyPr/>
          <a:lstStyle/>
          <a:p>
            <a:r>
              <a:rPr lang="en-US" dirty="0"/>
              <a:t>Do a “base” run</a:t>
            </a:r>
          </a:p>
          <a:p>
            <a:r>
              <a:rPr lang="en-US" dirty="0"/>
              <a:t>Load the data from </a:t>
            </a:r>
            <a:r>
              <a:rPr lang="en-US" dirty="0" err="1"/>
              <a:t>NoisyData</a:t>
            </a:r>
            <a:r>
              <a:rPr lang="en-US" dirty="0"/>
              <a:t> or </a:t>
            </a:r>
            <a:r>
              <a:rPr lang="en-US" dirty="0" err="1"/>
              <a:t>NoisyDataShort</a:t>
            </a:r>
            <a:endParaRPr lang="en-US" dirty="0"/>
          </a:p>
          <a:p>
            <a:r>
              <a:rPr lang="en-US" dirty="0"/>
              <a:t>Notice how the model doesn’t fit the data well</a:t>
            </a:r>
          </a:p>
          <a:p>
            <a:endParaRPr lang="en-US" dirty="0"/>
          </a:p>
          <a:p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1413F207-0488-4916-B679-558B0C6C6B2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2378130"/>
            <a:ext cx="5105400" cy="40939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94643667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Naïve Calibration Setup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to the Advanced tab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Load comparison data (recommend the short version)</a:t>
            </a:r>
          </a:p>
          <a:p>
            <a:pPr lvl="1"/>
            <a:r>
              <a:rPr lang="en-US" dirty="0">
                <a:solidFill>
                  <a:srgbClr val="0000CC"/>
                </a:solidFill>
              </a:rPr>
              <a:t>Create a Payoff (.</a:t>
            </a:r>
            <a:r>
              <a:rPr lang="en-US" dirty="0" err="1">
                <a:solidFill>
                  <a:srgbClr val="0000CC"/>
                </a:solidFill>
              </a:rPr>
              <a:t>vpd</a:t>
            </a:r>
            <a:r>
              <a:rPr lang="en-US" dirty="0">
                <a:solidFill>
                  <a:srgbClr val="0000CC"/>
                </a:solidFill>
              </a:rPr>
              <a:t>)</a:t>
            </a:r>
          </a:p>
          <a:p>
            <a:pPr lvl="1"/>
            <a:r>
              <a:rPr lang="en-US" dirty="0">
                <a:solidFill>
                  <a:srgbClr val="669900"/>
                </a:solidFill>
              </a:rPr>
              <a:t>Create a Control file (.</a:t>
            </a:r>
            <a:r>
              <a:rPr lang="en-US" dirty="0" err="1">
                <a:solidFill>
                  <a:srgbClr val="669900"/>
                </a:solidFill>
              </a:rPr>
              <a:t>voc</a:t>
            </a:r>
            <a:r>
              <a:rPr lang="en-US" dirty="0">
                <a:solidFill>
                  <a:srgbClr val="669900"/>
                </a:solidFill>
              </a:rPr>
              <a:t>)</a:t>
            </a:r>
          </a:p>
          <a:p>
            <a:r>
              <a:rPr lang="en-US" dirty="0"/>
              <a:t>Hit the </a:t>
            </a:r>
            <a:r>
              <a:rPr lang="en-US" dirty="0">
                <a:solidFill>
                  <a:schemeClr val="accent2"/>
                </a:solidFill>
              </a:rPr>
              <a:t>Optimize</a:t>
            </a:r>
            <a:r>
              <a:rPr lang="en-US" dirty="0"/>
              <a:t> button</a:t>
            </a:r>
          </a:p>
          <a:p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896DC91A-B841-4B77-AA2A-BCF14B8B609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453063"/>
            <a:ext cx="6096000" cy="2965622"/>
          </a:xfrm>
          <a:prstGeom prst="rect">
            <a:avLst/>
          </a:prstGeom>
        </p:spPr>
      </p:pic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5EE5F98-CF08-43B7-9162-D0887F945907}"/>
              </a:ext>
            </a:extLst>
          </p:cNvPr>
          <p:cNvCxnSpPr/>
          <p:nvPr/>
        </p:nvCxnSpPr>
        <p:spPr bwMode="auto">
          <a:xfrm flipH="1">
            <a:off x="4343400" y="4724400"/>
            <a:ext cx="9144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0BCED64-B1E2-46DA-9636-5423541DBF59}"/>
              </a:ext>
            </a:extLst>
          </p:cNvPr>
          <p:cNvCxnSpPr/>
          <p:nvPr/>
        </p:nvCxnSpPr>
        <p:spPr bwMode="auto">
          <a:xfrm flipH="1">
            <a:off x="4343400" y="5029200"/>
            <a:ext cx="9144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5B4D080-6D90-485C-ABBE-4C29F98B495D}"/>
              </a:ext>
            </a:extLst>
          </p:cNvPr>
          <p:cNvCxnSpPr/>
          <p:nvPr/>
        </p:nvCxnSpPr>
        <p:spPr bwMode="auto">
          <a:xfrm flipH="1">
            <a:off x="4343400" y="5334000"/>
            <a:ext cx="9144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</p:spTree>
    <p:extLst>
      <p:ext uri="{BB962C8B-B14F-4D97-AF65-F5344CB8AC3E}">
        <p14:creationId xmlns:p14="http://schemas.microsoft.com/office/powerpoint/2010/main" val="1434148411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>
            <a:extLst>
              <a:ext uri="{FF2B5EF4-FFF2-40B4-BE49-F238E27FC236}">
                <a16:creationId xmlns:a16="http://schemas.microsoft.com/office/drawing/2014/main" id="{B4433BA8-622F-46CE-B92C-FEE5232746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5118" y="0"/>
            <a:ext cx="7558882" cy="68580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772400" cy="914400"/>
          </a:xfrm>
        </p:spPr>
        <p:txBody>
          <a:bodyPr/>
          <a:lstStyle/>
          <a:p>
            <a:pPr algn="l"/>
            <a:r>
              <a:rPr lang="en-US" dirty="0"/>
              <a:t>Payoff</a:t>
            </a:r>
            <a:br>
              <a:rPr lang="en-US" dirty="0"/>
            </a:br>
            <a:r>
              <a:rPr lang="en-US" dirty="0"/>
              <a:t>(.</a:t>
            </a:r>
            <a:r>
              <a:rPr lang="en-US" dirty="0" err="1"/>
              <a:t>vpd</a:t>
            </a:r>
            <a:r>
              <a:rPr lang="en-US" dirty="0"/>
              <a:t>)</a:t>
            </a:r>
          </a:p>
        </p:txBody>
      </p:sp>
    </p:spTree>
    <p:extLst>
      <p:ext uri="{BB962C8B-B14F-4D97-AF65-F5344CB8AC3E}">
        <p14:creationId xmlns:p14="http://schemas.microsoft.com/office/powerpoint/2010/main" val="71799500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EC1BAEE7-4791-45E0-93EC-7645A5FCB02A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93587" y="1119187"/>
            <a:ext cx="7772400" cy="5229225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 Payoff Types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2606893" y="2602468"/>
            <a:ext cx="1672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Model Variable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3289187" y="2979075"/>
            <a:ext cx="4763933" cy="33575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Data Variable (optional if data names match)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2454429" y="3355777"/>
            <a:ext cx="586763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Scale or Weight (interpretation depends on distribution)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584587" y="4278868"/>
            <a:ext cx="1717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Log transform?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4584587" y="4648200"/>
            <a:ext cx="41022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Error distribution assumption &amp; format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791B823-6F9A-4B08-A359-DBC17C2BB94E}"/>
              </a:ext>
            </a:extLst>
          </p:cNvPr>
          <p:cNvSpPr txBox="1"/>
          <p:nvPr/>
        </p:nvSpPr>
        <p:spPr>
          <a:xfrm>
            <a:off x="1770446" y="1849159"/>
            <a:ext cx="66338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Type</a:t>
            </a:r>
          </a:p>
        </p:txBody>
      </p:sp>
    </p:spTree>
    <p:extLst>
      <p:ext uri="{BB962C8B-B14F-4D97-AF65-F5344CB8AC3E}">
        <p14:creationId xmlns:p14="http://schemas.microsoft.com/office/powerpoint/2010/main" val="131752307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Agenda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Introduction</a:t>
            </a:r>
          </a:p>
          <a:p>
            <a:r>
              <a:rPr lang="en-US" dirty="0"/>
              <a:t>Naïve calibration</a:t>
            </a:r>
          </a:p>
          <a:p>
            <a:r>
              <a:rPr lang="en-US" dirty="0"/>
              <a:t>Maximum likelihood</a:t>
            </a:r>
          </a:p>
          <a:p>
            <a:r>
              <a:rPr lang="en-US" dirty="0"/>
              <a:t>Markov Chain Monte Carlo (MCMC)</a:t>
            </a:r>
          </a:p>
          <a:p>
            <a:r>
              <a:rPr lang="en-US" dirty="0"/>
              <a:t>Kalman filtering (briefly)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79070912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Distribution Assumptions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N – Normal </a:t>
            </a:r>
            <a:r>
              <a:rPr lang="en-US" dirty="0">
                <a:solidFill>
                  <a:srgbClr val="FF0000"/>
                </a:solidFill>
              </a:rPr>
              <a:t>(simplest)</a:t>
            </a:r>
          </a:p>
          <a:p>
            <a:pPr lvl="1"/>
            <a:r>
              <a:rPr lang="en-US" dirty="0"/>
              <a:t>Payoff is the sum of (model-data)</a:t>
            </a:r>
            <a:r>
              <a:rPr lang="en-US" baseline="30000" dirty="0"/>
              <a:t>2</a:t>
            </a:r>
            <a:r>
              <a:rPr lang="en-US" dirty="0"/>
              <a:t>*weight</a:t>
            </a:r>
          </a:p>
          <a:p>
            <a:pPr lvl="1"/>
            <a:r>
              <a:rPr lang="en-US" dirty="0"/>
              <a:t>Weight = 1/(standard error of measurement)</a:t>
            </a:r>
          </a:p>
          <a:p>
            <a:pPr lvl="1"/>
            <a:r>
              <a:rPr lang="en-US" dirty="0"/>
              <a:t>Proportional to 2*log likelihood, as long as you’re not estimating the weight</a:t>
            </a:r>
          </a:p>
          <a:p>
            <a:r>
              <a:rPr lang="en-US" dirty="0"/>
              <a:t>G – Gaussian </a:t>
            </a:r>
            <a:r>
              <a:rPr lang="en-US" dirty="0">
                <a:solidFill>
                  <a:srgbClr val="FF0000"/>
                </a:solidFill>
              </a:rPr>
              <a:t>(often best choice)</a:t>
            </a:r>
          </a:p>
          <a:p>
            <a:pPr lvl="1"/>
            <a:r>
              <a:rPr lang="en-US" dirty="0"/>
              <a:t>Sum of ((model-data)/</a:t>
            </a:r>
            <a:r>
              <a:rPr lang="en-US" dirty="0" err="1"/>
              <a:t>StdDev</a:t>
            </a:r>
            <a:r>
              <a:rPr lang="en-US" dirty="0"/>
              <a:t>)</a:t>
            </a:r>
            <a:r>
              <a:rPr lang="en-US" baseline="30000" dirty="0"/>
              <a:t>2</a:t>
            </a:r>
            <a:r>
              <a:rPr lang="en-US" dirty="0"/>
              <a:t>/2 + LN(</a:t>
            </a:r>
            <a:r>
              <a:rPr lang="en-US" dirty="0" err="1"/>
              <a:t>StdDev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This is a log likelihood (up to a constant multiplier) and can be used to estimate the </a:t>
            </a:r>
            <a:r>
              <a:rPr lang="en-US" dirty="0" err="1"/>
              <a:t>StdDev</a:t>
            </a:r>
            <a:endParaRPr lang="en-US" dirty="0"/>
          </a:p>
          <a:p>
            <a:r>
              <a:rPr lang="en-US" dirty="0"/>
              <a:t>K – </a:t>
            </a:r>
            <a:r>
              <a:rPr lang="en-US" dirty="0" err="1"/>
              <a:t>Kalman</a:t>
            </a:r>
            <a:endParaRPr lang="en-US" dirty="0"/>
          </a:p>
          <a:p>
            <a:pPr lvl="1"/>
            <a:r>
              <a:rPr lang="en-US" dirty="0"/>
              <a:t>Same as Gaussian, but specified with Variance instead of </a:t>
            </a:r>
            <a:r>
              <a:rPr lang="en-US" dirty="0" err="1"/>
              <a:t>StdDev</a:t>
            </a:r>
            <a:r>
              <a:rPr lang="en-US" dirty="0"/>
              <a:t> (primarily for use with the </a:t>
            </a:r>
            <a:r>
              <a:rPr lang="en-US" dirty="0" err="1"/>
              <a:t>Kalman</a:t>
            </a:r>
            <a:r>
              <a:rPr lang="en-US" dirty="0"/>
              <a:t> filter)</a:t>
            </a:r>
          </a:p>
          <a:p>
            <a:pPr lvl="1"/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9544879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Error Distribution Assumptions 2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solidFill>
            <a:srgbClr val="FFFFFF"/>
          </a:solidFill>
        </p:spPr>
        <p:txBody>
          <a:bodyPr/>
          <a:lstStyle/>
          <a:p>
            <a:r>
              <a:rPr lang="en-US" dirty="0"/>
              <a:t>R – Robust</a:t>
            </a:r>
          </a:p>
          <a:p>
            <a:pPr lvl="1"/>
            <a:r>
              <a:rPr lang="en-US" dirty="0"/>
              <a:t>Sum of ABS((model-data))/</a:t>
            </a:r>
            <a:r>
              <a:rPr lang="en-US" dirty="0" err="1"/>
              <a:t>AbsErr</a:t>
            </a:r>
            <a:r>
              <a:rPr lang="en-US" dirty="0"/>
              <a:t> + LN(</a:t>
            </a:r>
            <a:r>
              <a:rPr lang="en-US" dirty="0" err="1"/>
              <a:t>AbsErr</a:t>
            </a:r>
            <a:r>
              <a:rPr lang="en-US" dirty="0"/>
              <a:t>)</a:t>
            </a:r>
          </a:p>
          <a:p>
            <a:pPr lvl="1"/>
            <a:r>
              <a:rPr lang="en-US" dirty="0" err="1"/>
              <a:t>AbsErr</a:t>
            </a:r>
            <a:r>
              <a:rPr lang="en-US" dirty="0"/>
              <a:t> scale parameter is a median absolute deviation rather than standard deviation</a:t>
            </a:r>
          </a:p>
          <a:p>
            <a:pPr lvl="1"/>
            <a:r>
              <a:rPr lang="en-US" dirty="0"/>
              <a:t>This is a log likelihood (up to a constant multiplier) and can be used to estimate the </a:t>
            </a:r>
            <a:r>
              <a:rPr lang="en-US" dirty="0" err="1"/>
              <a:t>AbsErr</a:t>
            </a:r>
            <a:endParaRPr lang="en-US" dirty="0"/>
          </a:p>
          <a:p>
            <a:pPr lvl="1"/>
            <a:r>
              <a:rPr lang="en-US" dirty="0"/>
              <a:t>Not as efficient as Gaussian, but resistant to contaminated data</a:t>
            </a:r>
          </a:p>
          <a:p>
            <a:r>
              <a:rPr lang="en-US" dirty="0"/>
              <a:t>(Others – Robust/Huber, Poisson, etc.)</a:t>
            </a:r>
          </a:p>
          <a:p>
            <a:pPr lvl="1"/>
            <a:endParaRPr lang="en-US" dirty="0"/>
          </a:p>
          <a:p>
            <a:r>
              <a:rPr lang="en-US" dirty="0"/>
              <a:t>For most purposes (not COVID!), use Normal, Gaussian, Kalman or Robust</a:t>
            </a:r>
          </a:p>
          <a:p>
            <a:r>
              <a:rPr lang="en-US" dirty="0"/>
              <a:t>Normal, Gaussian, Kalman differ only in interpretation of the weight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0708142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Payoff File (.</a:t>
            </a:r>
            <a:r>
              <a:rPr lang="en-US" dirty="0" err="1"/>
              <a:t>vpd</a:t>
            </a:r>
            <a:r>
              <a:rPr lang="en-US" dirty="0"/>
              <a:t>)</a:t>
            </a:r>
            <a:br>
              <a:rPr lang="en-US" dirty="0"/>
            </a:br>
            <a:r>
              <a:rPr lang="en-US" dirty="0"/>
              <a:t>as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*C 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Keyword indicating type (calibration = *C, policy = *P, etc.)</a:t>
            </a:r>
          </a:p>
          <a:p>
            <a:pPr marL="0" indent="0"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sz="2400" dirty="0" err="1">
                <a:latin typeface="Courier New" pitchFamily="49" charset="0"/>
                <a:cs typeface="Courier New" pitchFamily="49" charset="0"/>
              </a:rPr>
              <a:t>wolves|measured</a:t>
            </a:r>
            <a:r>
              <a:rPr lang="en-US" sz="2400" dirty="0">
                <a:latin typeface="Courier New" pitchFamily="49" charset="0"/>
                <a:cs typeface="Courier New" pitchFamily="49" charset="0"/>
              </a:rPr>
              <a:t> wolves/1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Model variable | data variable / weight or scale parameter</a:t>
            </a:r>
          </a:p>
          <a:p>
            <a:pPr marL="0" indent="0"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The weight can also be a variable.</a:t>
            </a:r>
          </a:p>
          <a:p>
            <a:pPr marL="0" indent="0">
              <a:buNone/>
            </a:pPr>
            <a:endParaRPr lang="en-US" dirty="0">
              <a:solidFill>
                <a:schemeClr val="accent2"/>
              </a:solidFill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Subscript ranges are OK, as long as they match.</a:t>
            </a:r>
          </a:p>
        </p:txBody>
      </p:sp>
    </p:spTree>
    <p:extLst>
      <p:ext uri="{BB962C8B-B14F-4D97-AF65-F5344CB8AC3E}">
        <p14:creationId xmlns:p14="http://schemas.microsoft.com/office/powerpoint/2010/main" val="1051047921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A8F65FC3-A221-41E2-9893-058A305BF8B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00400" y="1116168"/>
            <a:ext cx="5791200" cy="5301803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Control File (.</a:t>
            </a:r>
            <a:r>
              <a:rPr lang="en-US" dirty="0" err="1"/>
              <a:t>voc</a:t>
            </a:r>
            <a:r>
              <a:rPr lang="en-US" dirty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128" y="2388542"/>
            <a:ext cx="268028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</a:rPr>
              <a:t>Method &amp; Settings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200" y="4596110"/>
            <a:ext cx="310892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</a:rPr>
              <a:t>Parameters &amp; Bounds</a:t>
            </a:r>
          </a:p>
        </p:txBody>
      </p:sp>
    </p:spTree>
    <p:extLst>
      <p:ext uri="{BB962C8B-B14F-4D97-AF65-F5344CB8AC3E}">
        <p14:creationId xmlns:p14="http://schemas.microsoft.com/office/powerpoint/2010/main" val="407159843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Optimization Control File</a:t>
            </a:r>
            <a:br>
              <a:rPr lang="en-US" dirty="0"/>
            </a:br>
            <a:r>
              <a:rPr lang="en-US" dirty="0"/>
              <a:t>as text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:OPTIMIZER=Powell</a:t>
            </a: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:SENSITIVITY=Off</a:t>
            </a: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:MULTIPLE_START=Off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</a:rPr>
              <a:t>&lt;</a:t>
            </a:r>
            <a:r>
              <a:rPr lang="en-US" dirty="0" err="1">
                <a:solidFill>
                  <a:schemeClr val="accent2"/>
                </a:solidFill>
              </a:rPr>
              <a:t>bla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err="1">
                <a:solidFill>
                  <a:schemeClr val="accent2"/>
                </a:solidFill>
              </a:rPr>
              <a:t>bla</a:t>
            </a:r>
            <a:r>
              <a:rPr lang="en-US" dirty="0">
                <a:solidFill>
                  <a:schemeClr val="accent2"/>
                </a:solidFill>
              </a:rPr>
              <a:t> </a:t>
            </a:r>
            <a:r>
              <a:rPr lang="en-US" dirty="0" err="1">
                <a:solidFill>
                  <a:schemeClr val="accent2"/>
                </a:solidFill>
              </a:rPr>
              <a:t>bla</a:t>
            </a:r>
            <a:r>
              <a:rPr lang="en-US" dirty="0">
                <a:solidFill>
                  <a:schemeClr val="accent2"/>
                </a:solidFill>
              </a:rPr>
              <a:t> – algorithm control settings&gt;</a:t>
            </a:r>
          </a:p>
          <a:p>
            <a:pPr marL="0" indent="0">
              <a:buNone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  <a:cs typeface="Courier New" pitchFamily="49" charset="0"/>
              </a:rPr>
              <a:t>List of parameters to optimize: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0&lt;=Reference wolf growth rate&lt;=1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0&lt;=Reference elk per wolf&lt;=1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0&lt;=Relative initial elk&lt;=2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  <a:cs typeface="Courier New" pitchFamily="49" charset="0"/>
              </a:rPr>
              <a:t>Min &lt;= Variable Name = Initial Guess &lt;= Max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  <a:cs typeface="Courier New" pitchFamily="49" charset="0"/>
              </a:rPr>
              <a:t>Subscript ranges are OK. Initial Guess is often omitted.</a:t>
            </a:r>
          </a:p>
        </p:txBody>
      </p:sp>
    </p:spTree>
    <p:extLst>
      <p:ext uri="{BB962C8B-B14F-4D97-AF65-F5344CB8AC3E}">
        <p14:creationId xmlns:p14="http://schemas.microsoft.com/office/powerpoint/2010/main" val="312103203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5A236-BBF1-41A1-89E0-10506F40316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Optimize</a:t>
            </a:r>
            <a:br>
              <a:rPr lang="en-US" dirty="0"/>
            </a:br>
            <a:r>
              <a:rPr lang="en-US" dirty="0"/>
              <a:t>Sample results are in 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E78DE-A6B0-44AA-834B-C4B201E52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0"/>
            <a:ext cx="4038600" cy="4648200"/>
          </a:xfrm>
        </p:spPr>
        <p:txBody>
          <a:bodyPr/>
          <a:lstStyle/>
          <a:p>
            <a:r>
              <a:rPr lang="en-US" dirty="0"/>
              <a:t>The model now fits the data (hopefully)</a:t>
            </a:r>
          </a:p>
          <a:p>
            <a:r>
              <a:rPr lang="en-US" dirty="0"/>
              <a:t>It fits in the future, after the short data runs out (we probably made this too easy)</a:t>
            </a:r>
          </a:p>
          <a:p>
            <a:endParaRPr lang="en-US" dirty="0"/>
          </a:p>
          <a:p>
            <a:r>
              <a:rPr lang="en-US" dirty="0"/>
              <a:t>Verify: use the Runs Compare tool to see if the parameters match the synthetic data model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DA9B065C-06F9-477A-BBB7-8131BFAB3A9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876800" y="1524000"/>
            <a:ext cx="4149831" cy="3352800"/>
          </a:xfrm>
          <a:prstGeom prst="rect">
            <a:avLst/>
          </a:prstGeom>
        </p:spPr>
      </p:pic>
      <p:pic>
        <p:nvPicPr>
          <p:cNvPr id="7" name="Picture 6">
            <a:extLst>
              <a:ext uri="{FF2B5EF4-FFF2-40B4-BE49-F238E27FC236}">
                <a16:creationId xmlns:a16="http://schemas.microsoft.com/office/drawing/2014/main" id="{61A81CCA-EB8E-4358-9991-089CA49CAF1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259154" y="897192"/>
            <a:ext cx="2162175" cy="295275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0E5ABE6F-1513-47B3-A549-EAE4A767DB2C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4038600" y="4572000"/>
            <a:ext cx="2752725" cy="1714500"/>
          </a:xfrm>
          <a:prstGeom prst="rect">
            <a:avLst/>
          </a:prstGeom>
          <a:ln>
            <a:solidFill>
              <a:schemeClr val="accent2"/>
            </a:solidFill>
          </a:ln>
        </p:spPr>
      </p:pic>
    </p:spTree>
    <p:extLst>
      <p:ext uri="{BB962C8B-B14F-4D97-AF65-F5344CB8AC3E}">
        <p14:creationId xmlns:p14="http://schemas.microsoft.com/office/powerpoint/2010/main" val="2883387735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EA5A236-BBF1-41A1-89E0-10506F40316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81000"/>
            <a:ext cx="7772400" cy="914400"/>
          </a:xfrm>
        </p:spPr>
        <p:txBody>
          <a:bodyPr/>
          <a:lstStyle/>
          <a:p>
            <a:r>
              <a:rPr lang="en-US" dirty="0"/>
              <a:t>Variations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0AE78DE-A6B0-44AA-834B-C4B201E5254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1524000"/>
            <a:ext cx="7772400" cy="4648200"/>
          </a:xfrm>
        </p:spPr>
        <p:txBody>
          <a:bodyPr/>
          <a:lstStyle/>
          <a:p>
            <a:r>
              <a:rPr lang="en-US" dirty="0"/>
              <a:t>Try again with an even shorter input data series, or more noise in the generator</a:t>
            </a:r>
          </a:p>
          <a:p>
            <a:r>
              <a:rPr lang="en-US" dirty="0"/>
              <a:t>Try again with the 2nd order model data</a:t>
            </a:r>
          </a:p>
        </p:txBody>
      </p:sp>
    </p:spTree>
    <p:extLst>
      <p:ext uri="{BB962C8B-B14F-4D97-AF65-F5344CB8AC3E}">
        <p14:creationId xmlns:p14="http://schemas.microsoft.com/office/powerpoint/2010/main" val="256181274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Less-Naïve Calibration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Weight (model-data) comparisons</a:t>
            </a:r>
          </a:p>
          <a:p>
            <a:endParaRPr lang="en-US" dirty="0"/>
          </a:p>
          <a:p>
            <a:pPr marL="0" indent="0">
              <a:buNone/>
            </a:pPr>
            <a:r>
              <a:rPr lang="en-US" dirty="0"/>
              <a:t>Motivation</a:t>
            </a:r>
          </a:p>
          <a:p>
            <a:endParaRPr lang="en-US" dirty="0"/>
          </a:p>
          <a:p>
            <a:r>
              <a:rPr lang="en-US" dirty="0"/>
              <a:t>To recognize varying scale and quality</a:t>
            </a:r>
          </a:p>
          <a:p>
            <a:pPr lvl="1"/>
            <a:r>
              <a:rPr lang="en-US" dirty="0"/>
              <a:t>At different times (bigger data -&gt; bigger error)</a:t>
            </a:r>
          </a:p>
          <a:p>
            <a:pPr lvl="1"/>
            <a:r>
              <a:rPr lang="en-US" dirty="0"/>
              <a:t>Of different data series (wolf error &gt; elk error)</a:t>
            </a:r>
          </a:p>
          <a:p>
            <a:endParaRPr lang="en-US" dirty="0"/>
          </a:p>
          <a:p>
            <a:r>
              <a:rPr lang="en-US" dirty="0"/>
              <a:t>For computation of confidence bounds</a:t>
            </a:r>
          </a:p>
          <a:p>
            <a:pPr lvl="1"/>
            <a:r>
              <a:rPr lang="en-US" dirty="0"/>
              <a:t>A properly-weighted likelihood has a known distribution and is compatible with MCMC</a:t>
            </a:r>
          </a:p>
          <a:p>
            <a:pPr lvl="1"/>
            <a:endParaRPr lang="en-US" dirty="0"/>
          </a:p>
          <a:p>
            <a:r>
              <a:rPr lang="en-US" dirty="0"/>
              <a:t>In many cases, we can estimate the weights</a:t>
            </a:r>
          </a:p>
        </p:txBody>
      </p:sp>
    </p:spTree>
    <p:extLst>
      <p:ext uri="{BB962C8B-B14F-4D97-AF65-F5344CB8AC3E}">
        <p14:creationId xmlns:p14="http://schemas.microsoft.com/office/powerpoint/2010/main" val="1210805411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811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Maximum Likelihood</a:t>
            </a:r>
          </a:p>
        </p:txBody>
      </p:sp>
      <p:sp>
        <p:nvSpPr>
          <p:cNvPr id="218115" name="Rectangle 3"/>
          <p:cNvSpPr>
            <a:spLocks noGrp="1" noChangeArrowheads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Choose the value of parameters that maximizes the likelihood of observing the data given the model</a:t>
            </a:r>
          </a:p>
          <a:p>
            <a:endParaRPr lang="en-US" dirty="0"/>
          </a:p>
          <a:p>
            <a:r>
              <a:rPr lang="en-US" dirty="0"/>
              <a:t>This is called a Maximum Likelihood Estimator (MLE)</a:t>
            </a:r>
          </a:p>
          <a:p>
            <a:endParaRPr lang="en-US" dirty="0"/>
          </a:p>
          <a:p>
            <a:r>
              <a:rPr lang="en-US" dirty="0"/>
              <a:t>Suppose there is more than one observation</a:t>
            </a:r>
          </a:p>
          <a:p>
            <a:pPr lvl="1"/>
            <a:r>
              <a:rPr lang="en-US" dirty="0"/>
              <a:t>Then the likelihood is the product of the individual likelihoods for each data point</a:t>
            </a:r>
          </a:p>
          <a:p>
            <a:pPr lvl="1"/>
            <a:r>
              <a:rPr lang="en-US" dirty="0"/>
              <a:t>Working with log likelihood is easier, because ln() converts the product to a sum</a:t>
            </a:r>
          </a:p>
          <a:p>
            <a:pPr lvl="1"/>
            <a:endParaRPr lang="en-US" dirty="0"/>
          </a:p>
          <a:p>
            <a:r>
              <a:rPr lang="en-US" dirty="0"/>
              <a:t>Likelihood expresses the probability of getting the data observed from your model, not the chance that the model is right</a:t>
            </a:r>
          </a:p>
        </p:txBody>
      </p:sp>
    </p:spTree>
    <p:extLst>
      <p:ext uri="{BB962C8B-B14F-4D97-AF65-F5344CB8AC3E}">
        <p14:creationId xmlns:p14="http://schemas.microsoft.com/office/powerpoint/2010/main" val="66372289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06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Likelihood Surface</a:t>
            </a:r>
            <a:br>
              <a:rPr lang="en-US" dirty="0"/>
            </a:br>
            <a:r>
              <a:rPr lang="en-US" dirty="0"/>
              <a:t>Gaussian errors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16067" name="Rectangle 3"/>
              <p:cNvSpPr>
                <a:spLocks noGrp="1" noChangeArrowheads="1"/>
              </p:cNvSpPr>
              <p:nvPr>
                <p:ph type="body" idx="1"/>
              </p:nvPr>
            </p:nvSpPr>
            <p:spPr/>
            <p:txBody>
              <a:bodyPr/>
              <a:lstStyle/>
              <a:p>
                <a:r>
                  <a:rPr lang="en-US" dirty="0"/>
                  <a:t>Likelihood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 sz="2800" smtClean="0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 sz="2800" smtClean="0">
                            <a:latin typeface="Cambria Math"/>
                          </a:rPr>
                          <m:t>𝝈</m:t>
                        </m:r>
                        <m:rad>
                          <m:radPr>
                            <m:degHide m:val="on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 sz="2800" smtClean="0">
                                <a:latin typeface="Cambria Math"/>
                              </a:rPr>
                              <m:t>𝟐</m:t>
                            </m:r>
                            <m:r>
                              <a:rPr lang="en-US" sz="2800" dirty="0" smtClean="0">
                                <a:latin typeface="Cambria Math"/>
                              </a:rPr>
                              <m:t>𝛑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sz="2800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z="2800" smtClean="0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 sz="2800" smtClean="0">
                            <a:latin typeface="Cambria Math"/>
                          </a:rPr>
                          <m:t>−</m:t>
                        </m:r>
                        <m:f>
                          <m:fPr>
                            <m:type m:val="skw"/>
                            <m:ctrlPr>
                              <a:rPr lang="en-US" sz="2800" i="1" smtClean="0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sz="2800" i="1" smtClean="0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 sz="2800" smtClean="0">
                                    <a:latin typeface="Cambria Math"/>
                                  </a:rPr>
                                  <m:t>(</m:t>
                                </m:r>
                                <m:f>
                                  <m:fPr>
                                    <m:ctrlPr>
                                      <a:rPr lang="en-US" sz="2800" i="1" smtClean="0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 sz="2800" smtClean="0">
                                        <a:latin typeface="Cambria Math"/>
                                      </a:rPr>
                                      <m:t>𝒎𝒐𝒅𝒆𝒍</m:t>
                                    </m:r>
                                    <m:r>
                                      <a:rPr lang="en-US" sz="2800" smtClean="0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 sz="2800" smtClean="0">
                                        <a:latin typeface="Cambria Math"/>
                                      </a:rPr>
                                      <m:t>𝒅𝒂𝒕𝒂</m:t>
                                    </m:r>
                                  </m:num>
                                  <m:den>
                                    <m:r>
                                      <a:rPr lang="en-US" sz="2800" smtClean="0">
                                        <a:latin typeface="Cambria Math"/>
                                      </a:rPr>
                                      <m:t>𝝈</m:t>
                                    </m:r>
                                  </m:den>
                                </m:f>
                                <m:r>
                                  <a:rPr lang="en-US" sz="2800" smtClean="0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 sz="2800" smtClean="0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 sz="2800" smtClean="0"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  <a:p>
                <a:endParaRPr lang="en-US" dirty="0"/>
              </a:p>
              <a:p>
                <a:r>
                  <a:rPr lang="en-US" dirty="0"/>
                  <a:t>σ represents the standard error associated with a data point, corresponding with the weight assigned in </a:t>
                </a:r>
                <a:r>
                  <a:rPr lang="en-US" dirty="0" err="1"/>
                  <a:t>Vensim</a:t>
                </a:r>
                <a:r>
                  <a:rPr lang="en-US" dirty="0"/>
                  <a:t> (or its inverse)</a:t>
                </a:r>
              </a:p>
              <a:p>
                <a:endParaRPr lang="en-US" dirty="0"/>
              </a:p>
              <a:p>
                <a:r>
                  <a:rPr lang="en-US" dirty="0"/>
                  <a:t>Log(likelihood) simplifies to </a:t>
                </a:r>
                <a14:m>
                  <m:oMath xmlns:m="http://schemas.openxmlformats.org/officeDocument/2006/math">
                    <m:sSup>
                      <m:sSupPr>
                        <m:ctrlPr>
                          <a:rPr lang="en-US" i="1" smtClean="0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smtClean="0">
                            <a:latin typeface="Cambria Math"/>
                          </a:rPr>
                          <m:t>−(</m:t>
                        </m:r>
                        <m:r>
                          <a:rPr lang="en-US" smtClean="0">
                            <a:latin typeface="Cambria Math"/>
                          </a:rPr>
                          <m:t>𝒎𝒐𝒅𝒆𝒍</m:t>
                        </m:r>
                        <m:r>
                          <a:rPr lang="en-US" smtClean="0">
                            <a:latin typeface="Cambria Math"/>
                          </a:rPr>
                          <m:t>−</m:t>
                        </m:r>
                        <m:r>
                          <a:rPr lang="en-US" smtClean="0">
                            <a:latin typeface="Cambria Math"/>
                          </a:rPr>
                          <m:t>𝒅𝒂𝒕𝒂</m:t>
                        </m:r>
                        <m:r>
                          <a:rPr lang="en-US" smtClean="0">
                            <a:latin typeface="Cambria Math"/>
                          </a:rPr>
                          <m:t>)</m:t>
                        </m:r>
                      </m:e>
                      <m:sup>
                        <m:r>
                          <a:rPr lang="en-US" smtClean="0">
                            <a:latin typeface="Cambria Math"/>
                          </a:rPr>
                          <m:t>𝟐</m:t>
                        </m:r>
                      </m:sup>
                    </m:sSup>
                  </m:oMath>
                </a14:m>
                <a:r>
                  <a:rPr lang="en-US" dirty="0"/>
                  <a:t> – hence the link to ordinary least squares fitting (OLS)</a:t>
                </a:r>
              </a:p>
              <a:p>
                <a:endParaRPr lang="en-US" dirty="0"/>
              </a:p>
            </p:txBody>
          </p:sp>
        </mc:Choice>
        <mc:Fallback xmlns="">
          <p:sp>
            <p:nvSpPr>
              <p:cNvPr id="216067" name="Rectangle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type="body" idx="1"/>
              </p:nvPr>
            </p:nvSpPr>
            <p:spPr>
              <a:blipFill>
                <a:blip r:embed="rId2"/>
                <a:stretch>
                  <a:fillRect l="-86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884885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Big Picture</a:t>
            </a: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" y="1600200"/>
            <a:ext cx="9144001" cy="3972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Freeform 2"/>
          <p:cNvSpPr/>
          <p:nvPr/>
        </p:nvSpPr>
        <p:spPr bwMode="auto">
          <a:xfrm>
            <a:off x="1900989" y="2117558"/>
            <a:ext cx="5828069" cy="2189747"/>
          </a:xfrm>
          <a:custGeom>
            <a:avLst/>
            <a:gdLst>
              <a:gd name="connsiteX0" fmla="*/ 1287379 w 5828069"/>
              <a:gd name="connsiteY0" fmla="*/ 96253 h 2189747"/>
              <a:gd name="connsiteX1" fmla="*/ 1215190 w 5828069"/>
              <a:gd name="connsiteY1" fmla="*/ 60158 h 2189747"/>
              <a:gd name="connsiteX2" fmla="*/ 1143000 w 5828069"/>
              <a:gd name="connsiteY2" fmla="*/ 48126 h 2189747"/>
              <a:gd name="connsiteX3" fmla="*/ 902369 w 5828069"/>
              <a:gd name="connsiteY3" fmla="*/ 24063 h 2189747"/>
              <a:gd name="connsiteX4" fmla="*/ 830179 w 5828069"/>
              <a:gd name="connsiteY4" fmla="*/ 12031 h 2189747"/>
              <a:gd name="connsiteX5" fmla="*/ 649706 w 5828069"/>
              <a:gd name="connsiteY5" fmla="*/ 0 h 2189747"/>
              <a:gd name="connsiteX6" fmla="*/ 132348 w 5828069"/>
              <a:gd name="connsiteY6" fmla="*/ 12031 h 2189747"/>
              <a:gd name="connsiteX7" fmla="*/ 96253 w 5828069"/>
              <a:gd name="connsiteY7" fmla="*/ 60158 h 2189747"/>
              <a:gd name="connsiteX8" fmla="*/ 60158 w 5828069"/>
              <a:gd name="connsiteY8" fmla="*/ 84221 h 2189747"/>
              <a:gd name="connsiteX9" fmla="*/ 0 w 5828069"/>
              <a:gd name="connsiteY9" fmla="*/ 216568 h 2189747"/>
              <a:gd name="connsiteX10" fmla="*/ 36095 w 5828069"/>
              <a:gd name="connsiteY10" fmla="*/ 613610 h 2189747"/>
              <a:gd name="connsiteX11" fmla="*/ 96253 w 5828069"/>
              <a:gd name="connsiteY11" fmla="*/ 721895 h 2189747"/>
              <a:gd name="connsiteX12" fmla="*/ 168443 w 5828069"/>
              <a:gd name="connsiteY12" fmla="*/ 818147 h 2189747"/>
              <a:gd name="connsiteX13" fmla="*/ 252664 w 5828069"/>
              <a:gd name="connsiteY13" fmla="*/ 878305 h 2189747"/>
              <a:gd name="connsiteX14" fmla="*/ 324853 w 5828069"/>
              <a:gd name="connsiteY14" fmla="*/ 950495 h 2189747"/>
              <a:gd name="connsiteX15" fmla="*/ 372979 w 5828069"/>
              <a:gd name="connsiteY15" fmla="*/ 1010653 h 2189747"/>
              <a:gd name="connsiteX16" fmla="*/ 409074 w 5828069"/>
              <a:gd name="connsiteY16" fmla="*/ 1022684 h 2189747"/>
              <a:gd name="connsiteX17" fmla="*/ 445169 w 5828069"/>
              <a:gd name="connsiteY17" fmla="*/ 1046747 h 2189747"/>
              <a:gd name="connsiteX18" fmla="*/ 517358 w 5828069"/>
              <a:gd name="connsiteY18" fmla="*/ 1070810 h 2189747"/>
              <a:gd name="connsiteX19" fmla="*/ 541422 w 5828069"/>
              <a:gd name="connsiteY19" fmla="*/ 1094874 h 2189747"/>
              <a:gd name="connsiteX20" fmla="*/ 649706 w 5828069"/>
              <a:gd name="connsiteY20" fmla="*/ 1118937 h 2189747"/>
              <a:gd name="connsiteX21" fmla="*/ 745958 w 5828069"/>
              <a:gd name="connsiteY21" fmla="*/ 1155031 h 2189747"/>
              <a:gd name="connsiteX22" fmla="*/ 806116 w 5828069"/>
              <a:gd name="connsiteY22" fmla="*/ 1179095 h 2189747"/>
              <a:gd name="connsiteX23" fmla="*/ 854243 w 5828069"/>
              <a:gd name="connsiteY23" fmla="*/ 1191126 h 2189747"/>
              <a:gd name="connsiteX24" fmla="*/ 902369 w 5828069"/>
              <a:gd name="connsiteY24" fmla="*/ 1275347 h 2189747"/>
              <a:gd name="connsiteX25" fmla="*/ 950495 w 5828069"/>
              <a:gd name="connsiteY25" fmla="*/ 1347537 h 2189747"/>
              <a:gd name="connsiteX26" fmla="*/ 998622 w 5828069"/>
              <a:gd name="connsiteY26" fmla="*/ 1431758 h 2189747"/>
              <a:gd name="connsiteX27" fmla="*/ 1034716 w 5828069"/>
              <a:gd name="connsiteY27" fmla="*/ 1503947 h 2189747"/>
              <a:gd name="connsiteX28" fmla="*/ 1106906 w 5828069"/>
              <a:gd name="connsiteY28" fmla="*/ 1552074 h 2189747"/>
              <a:gd name="connsiteX29" fmla="*/ 1287379 w 5828069"/>
              <a:gd name="connsiteY29" fmla="*/ 1600200 h 2189747"/>
              <a:gd name="connsiteX30" fmla="*/ 1323474 w 5828069"/>
              <a:gd name="connsiteY30" fmla="*/ 1612231 h 2189747"/>
              <a:gd name="connsiteX31" fmla="*/ 1407695 w 5828069"/>
              <a:gd name="connsiteY31" fmla="*/ 1636295 h 2189747"/>
              <a:gd name="connsiteX32" fmla="*/ 1515979 w 5828069"/>
              <a:gd name="connsiteY32" fmla="*/ 1684421 h 2189747"/>
              <a:gd name="connsiteX33" fmla="*/ 1636295 w 5828069"/>
              <a:gd name="connsiteY33" fmla="*/ 1744579 h 2189747"/>
              <a:gd name="connsiteX34" fmla="*/ 1708485 w 5828069"/>
              <a:gd name="connsiteY34" fmla="*/ 1768642 h 2189747"/>
              <a:gd name="connsiteX35" fmla="*/ 1744579 w 5828069"/>
              <a:gd name="connsiteY35" fmla="*/ 1780674 h 2189747"/>
              <a:gd name="connsiteX36" fmla="*/ 2009274 w 5828069"/>
              <a:gd name="connsiteY36" fmla="*/ 1768642 h 2189747"/>
              <a:gd name="connsiteX37" fmla="*/ 2093495 w 5828069"/>
              <a:gd name="connsiteY37" fmla="*/ 1756610 h 2189747"/>
              <a:gd name="connsiteX38" fmla="*/ 2225843 w 5828069"/>
              <a:gd name="connsiteY38" fmla="*/ 1744579 h 2189747"/>
              <a:gd name="connsiteX39" fmla="*/ 2370222 w 5828069"/>
              <a:gd name="connsiteY39" fmla="*/ 1708484 h 2189747"/>
              <a:gd name="connsiteX40" fmla="*/ 2418348 w 5828069"/>
              <a:gd name="connsiteY40" fmla="*/ 1696453 h 2189747"/>
              <a:gd name="connsiteX41" fmla="*/ 2574758 w 5828069"/>
              <a:gd name="connsiteY41" fmla="*/ 1684421 h 2189747"/>
              <a:gd name="connsiteX42" fmla="*/ 2791327 w 5828069"/>
              <a:gd name="connsiteY42" fmla="*/ 1660358 h 2189747"/>
              <a:gd name="connsiteX43" fmla="*/ 2839453 w 5828069"/>
              <a:gd name="connsiteY43" fmla="*/ 1648326 h 2189747"/>
              <a:gd name="connsiteX44" fmla="*/ 2875548 w 5828069"/>
              <a:gd name="connsiteY44" fmla="*/ 1636295 h 2189747"/>
              <a:gd name="connsiteX45" fmla="*/ 2935706 w 5828069"/>
              <a:gd name="connsiteY45" fmla="*/ 1624263 h 2189747"/>
              <a:gd name="connsiteX46" fmla="*/ 2995864 w 5828069"/>
              <a:gd name="connsiteY46" fmla="*/ 1600200 h 2189747"/>
              <a:gd name="connsiteX47" fmla="*/ 3031958 w 5828069"/>
              <a:gd name="connsiteY47" fmla="*/ 1588168 h 2189747"/>
              <a:gd name="connsiteX48" fmla="*/ 3236495 w 5828069"/>
              <a:gd name="connsiteY48" fmla="*/ 1576137 h 2189747"/>
              <a:gd name="connsiteX49" fmla="*/ 3597443 w 5828069"/>
              <a:gd name="connsiteY49" fmla="*/ 1600200 h 2189747"/>
              <a:gd name="connsiteX50" fmla="*/ 3645569 w 5828069"/>
              <a:gd name="connsiteY50" fmla="*/ 1612231 h 2189747"/>
              <a:gd name="connsiteX51" fmla="*/ 3693695 w 5828069"/>
              <a:gd name="connsiteY51" fmla="*/ 1636295 h 2189747"/>
              <a:gd name="connsiteX52" fmla="*/ 3753853 w 5828069"/>
              <a:gd name="connsiteY52" fmla="*/ 1648326 h 2189747"/>
              <a:gd name="connsiteX53" fmla="*/ 3801979 w 5828069"/>
              <a:gd name="connsiteY53" fmla="*/ 1672389 h 2189747"/>
              <a:gd name="connsiteX54" fmla="*/ 4018548 w 5828069"/>
              <a:gd name="connsiteY54" fmla="*/ 1696453 h 2189747"/>
              <a:gd name="connsiteX55" fmla="*/ 4054643 w 5828069"/>
              <a:gd name="connsiteY55" fmla="*/ 1708484 h 2189747"/>
              <a:gd name="connsiteX56" fmla="*/ 4138864 w 5828069"/>
              <a:gd name="connsiteY56" fmla="*/ 1732547 h 2189747"/>
              <a:gd name="connsiteX57" fmla="*/ 4186990 w 5828069"/>
              <a:gd name="connsiteY57" fmla="*/ 1756610 h 2189747"/>
              <a:gd name="connsiteX58" fmla="*/ 4283243 w 5828069"/>
              <a:gd name="connsiteY58" fmla="*/ 1828800 h 2189747"/>
              <a:gd name="connsiteX59" fmla="*/ 4355432 w 5828069"/>
              <a:gd name="connsiteY59" fmla="*/ 1852863 h 2189747"/>
              <a:gd name="connsiteX60" fmla="*/ 4391527 w 5828069"/>
              <a:gd name="connsiteY60" fmla="*/ 1876926 h 2189747"/>
              <a:gd name="connsiteX61" fmla="*/ 4511843 w 5828069"/>
              <a:gd name="connsiteY61" fmla="*/ 1913021 h 2189747"/>
              <a:gd name="connsiteX62" fmla="*/ 4596064 w 5828069"/>
              <a:gd name="connsiteY62" fmla="*/ 1961147 h 2189747"/>
              <a:gd name="connsiteX63" fmla="*/ 4632158 w 5828069"/>
              <a:gd name="connsiteY63" fmla="*/ 1973179 h 2189747"/>
              <a:gd name="connsiteX64" fmla="*/ 4656222 w 5828069"/>
              <a:gd name="connsiteY64" fmla="*/ 1997242 h 2189747"/>
              <a:gd name="connsiteX65" fmla="*/ 4692316 w 5828069"/>
              <a:gd name="connsiteY65" fmla="*/ 2021305 h 2189747"/>
              <a:gd name="connsiteX66" fmla="*/ 4740443 w 5828069"/>
              <a:gd name="connsiteY66" fmla="*/ 2057400 h 2189747"/>
              <a:gd name="connsiteX67" fmla="*/ 4800600 w 5828069"/>
              <a:gd name="connsiteY67" fmla="*/ 2117558 h 2189747"/>
              <a:gd name="connsiteX68" fmla="*/ 4824664 w 5828069"/>
              <a:gd name="connsiteY68" fmla="*/ 2141621 h 2189747"/>
              <a:gd name="connsiteX69" fmla="*/ 4860758 w 5828069"/>
              <a:gd name="connsiteY69" fmla="*/ 2153653 h 2189747"/>
              <a:gd name="connsiteX70" fmla="*/ 4944979 w 5828069"/>
              <a:gd name="connsiteY70" fmla="*/ 2189747 h 2189747"/>
              <a:gd name="connsiteX71" fmla="*/ 5366085 w 5828069"/>
              <a:gd name="connsiteY71" fmla="*/ 2165684 h 2189747"/>
              <a:gd name="connsiteX72" fmla="*/ 5438274 w 5828069"/>
              <a:gd name="connsiteY72" fmla="*/ 2153653 h 2189747"/>
              <a:gd name="connsiteX73" fmla="*/ 5618748 w 5828069"/>
              <a:gd name="connsiteY73" fmla="*/ 2141621 h 2189747"/>
              <a:gd name="connsiteX74" fmla="*/ 5702969 w 5828069"/>
              <a:gd name="connsiteY74" fmla="*/ 2129589 h 2189747"/>
              <a:gd name="connsiteX75" fmla="*/ 5763127 w 5828069"/>
              <a:gd name="connsiteY75" fmla="*/ 2021305 h 2189747"/>
              <a:gd name="connsiteX76" fmla="*/ 5775158 w 5828069"/>
              <a:gd name="connsiteY76" fmla="*/ 1985210 h 2189747"/>
              <a:gd name="connsiteX77" fmla="*/ 5799222 w 5828069"/>
              <a:gd name="connsiteY77" fmla="*/ 1961147 h 2189747"/>
              <a:gd name="connsiteX78" fmla="*/ 5811253 w 5828069"/>
              <a:gd name="connsiteY78" fmla="*/ 1925053 h 2189747"/>
              <a:gd name="connsiteX79" fmla="*/ 5811253 w 5828069"/>
              <a:gd name="connsiteY79" fmla="*/ 1660358 h 2189747"/>
              <a:gd name="connsiteX80" fmla="*/ 5739064 w 5828069"/>
              <a:gd name="connsiteY80" fmla="*/ 1624263 h 2189747"/>
              <a:gd name="connsiteX81" fmla="*/ 5715000 w 5828069"/>
              <a:gd name="connsiteY81" fmla="*/ 1600200 h 2189747"/>
              <a:gd name="connsiteX82" fmla="*/ 5642811 w 5828069"/>
              <a:gd name="connsiteY82" fmla="*/ 1552074 h 2189747"/>
              <a:gd name="connsiteX83" fmla="*/ 5618748 w 5828069"/>
              <a:gd name="connsiteY83" fmla="*/ 1528010 h 2189747"/>
              <a:gd name="connsiteX84" fmla="*/ 5582653 w 5828069"/>
              <a:gd name="connsiteY84" fmla="*/ 1515979 h 2189747"/>
              <a:gd name="connsiteX85" fmla="*/ 5089358 w 5828069"/>
              <a:gd name="connsiteY85" fmla="*/ 1503947 h 2189747"/>
              <a:gd name="connsiteX86" fmla="*/ 5005137 w 5828069"/>
              <a:gd name="connsiteY86" fmla="*/ 1467853 h 2189747"/>
              <a:gd name="connsiteX87" fmla="*/ 4872790 w 5828069"/>
              <a:gd name="connsiteY87" fmla="*/ 1395663 h 2189747"/>
              <a:gd name="connsiteX88" fmla="*/ 4800600 w 5828069"/>
              <a:gd name="connsiteY88" fmla="*/ 1323474 h 2189747"/>
              <a:gd name="connsiteX89" fmla="*/ 4764506 w 5828069"/>
              <a:gd name="connsiteY89" fmla="*/ 1251284 h 2189747"/>
              <a:gd name="connsiteX90" fmla="*/ 4740443 w 5828069"/>
              <a:gd name="connsiteY90" fmla="*/ 1191126 h 2189747"/>
              <a:gd name="connsiteX91" fmla="*/ 4716379 w 5828069"/>
              <a:gd name="connsiteY91" fmla="*/ 1167063 h 2189747"/>
              <a:gd name="connsiteX92" fmla="*/ 4692316 w 5828069"/>
              <a:gd name="connsiteY92" fmla="*/ 1130968 h 2189747"/>
              <a:gd name="connsiteX93" fmla="*/ 4620127 w 5828069"/>
              <a:gd name="connsiteY93" fmla="*/ 1082842 h 2189747"/>
              <a:gd name="connsiteX94" fmla="*/ 4584032 w 5828069"/>
              <a:gd name="connsiteY94" fmla="*/ 1058779 h 2189747"/>
              <a:gd name="connsiteX95" fmla="*/ 4523874 w 5828069"/>
              <a:gd name="connsiteY95" fmla="*/ 1010653 h 2189747"/>
              <a:gd name="connsiteX96" fmla="*/ 4415590 w 5828069"/>
              <a:gd name="connsiteY96" fmla="*/ 986589 h 2189747"/>
              <a:gd name="connsiteX97" fmla="*/ 4307306 w 5828069"/>
              <a:gd name="connsiteY97" fmla="*/ 950495 h 2189747"/>
              <a:gd name="connsiteX98" fmla="*/ 4247148 w 5828069"/>
              <a:gd name="connsiteY98" fmla="*/ 926431 h 2189747"/>
              <a:gd name="connsiteX99" fmla="*/ 4102769 w 5828069"/>
              <a:gd name="connsiteY99" fmla="*/ 902368 h 2189747"/>
              <a:gd name="connsiteX100" fmla="*/ 3272590 w 5828069"/>
              <a:gd name="connsiteY100" fmla="*/ 878305 h 2189747"/>
              <a:gd name="connsiteX101" fmla="*/ 2731169 w 5828069"/>
              <a:gd name="connsiteY101" fmla="*/ 890337 h 2189747"/>
              <a:gd name="connsiteX102" fmla="*/ 2634916 w 5828069"/>
              <a:gd name="connsiteY102" fmla="*/ 902368 h 2189747"/>
              <a:gd name="connsiteX103" fmla="*/ 2430379 w 5828069"/>
              <a:gd name="connsiteY103" fmla="*/ 914400 h 2189747"/>
              <a:gd name="connsiteX104" fmla="*/ 2286000 w 5828069"/>
              <a:gd name="connsiteY104" fmla="*/ 950495 h 2189747"/>
              <a:gd name="connsiteX105" fmla="*/ 2081464 w 5828069"/>
              <a:gd name="connsiteY105" fmla="*/ 974558 h 2189747"/>
              <a:gd name="connsiteX106" fmla="*/ 2033337 w 5828069"/>
              <a:gd name="connsiteY106" fmla="*/ 986589 h 2189747"/>
              <a:gd name="connsiteX107" fmla="*/ 1864895 w 5828069"/>
              <a:gd name="connsiteY107" fmla="*/ 1022684 h 2189747"/>
              <a:gd name="connsiteX108" fmla="*/ 1804737 w 5828069"/>
              <a:gd name="connsiteY108" fmla="*/ 1046747 h 2189747"/>
              <a:gd name="connsiteX109" fmla="*/ 1672390 w 5828069"/>
              <a:gd name="connsiteY109" fmla="*/ 1010653 h 2189747"/>
              <a:gd name="connsiteX110" fmla="*/ 1600200 w 5828069"/>
              <a:gd name="connsiteY110" fmla="*/ 986589 h 2189747"/>
              <a:gd name="connsiteX111" fmla="*/ 1552074 w 5828069"/>
              <a:gd name="connsiteY111" fmla="*/ 926431 h 2189747"/>
              <a:gd name="connsiteX112" fmla="*/ 1528011 w 5828069"/>
              <a:gd name="connsiteY112" fmla="*/ 890337 h 2189747"/>
              <a:gd name="connsiteX113" fmla="*/ 1491916 w 5828069"/>
              <a:gd name="connsiteY113" fmla="*/ 866274 h 2189747"/>
              <a:gd name="connsiteX114" fmla="*/ 1467853 w 5828069"/>
              <a:gd name="connsiteY114" fmla="*/ 818147 h 2189747"/>
              <a:gd name="connsiteX115" fmla="*/ 1419727 w 5828069"/>
              <a:gd name="connsiteY115" fmla="*/ 745958 h 2189747"/>
              <a:gd name="connsiteX116" fmla="*/ 1407695 w 5828069"/>
              <a:gd name="connsiteY116" fmla="*/ 697831 h 2189747"/>
              <a:gd name="connsiteX117" fmla="*/ 1335506 w 5828069"/>
              <a:gd name="connsiteY117" fmla="*/ 601579 h 2189747"/>
              <a:gd name="connsiteX118" fmla="*/ 1311443 w 5828069"/>
              <a:gd name="connsiteY118" fmla="*/ 517358 h 2189747"/>
              <a:gd name="connsiteX119" fmla="*/ 1287379 w 5828069"/>
              <a:gd name="connsiteY119" fmla="*/ 324853 h 2189747"/>
              <a:gd name="connsiteX120" fmla="*/ 1275348 w 5828069"/>
              <a:gd name="connsiteY120" fmla="*/ 192505 h 218974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</a:cxnLst>
            <a:rect l="l" t="t" r="r" b="b"/>
            <a:pathLst>
              <a:path w="5828069" h="2189747">
                <a:moveTo>
                  <a:pt x="1287379" y="96253"/>
                </a:moveTo>
                <a:cubicBezTo>
                  <a:pt x="1263316" y="84221"/>
                  <a:pt x="1240713" y="68666"/>
                  <a:pt x="1215190" y="60158"/>
                </a:cubicBezTo>
                <a:cubicBezTo>
                  <a:pt x="1192047" y="52443"/>
                  <a:pt x="1167234" y="50922"/>
                  <a:pt x="1143000" y="48126"/>
                </a:cubicBezTo>
                <a:cubicBezTo>
                  <a:pt x="1062921" y="38886"/>
                  <a:pt x="982448" y="33303"/>
                  <a:pt x="902369" y="24063"/>
                </a:cubicBezTo>
                <a:cubicBezTo>
                  <a:pt x="878135" y="21267"/>
                  <a:pt x="854464" y="14344"/>
                  <a:pt x="830179" y="12031"/>
                </a:cubicBezTo>
                <a:cubicBezTo>
                  <a:pt x="770159" y="6315"/>
                  <a:pt x="709864" y="4010"/>
                  <a:pt x="649706" y="0"/>
                </a:cubicBezTo>
                <a:lnTo>
                  <a:pt x="132348" y="12031"/>
                </a:lnTo>
                <a:cubicBezTo>
                  <a:pt x="112413" y="14198"/>
                  <a:pt x="110433" y="45978"/>
                  <a:pt x="96253" y="60158"/>
                </a:cubicBezTo>
                <a:cubicBezTo>
                  <a:pt x="86028" y="70383"/>
                  <a:pt x="72190" y="76200"/>
                  <a:pt x="60158" y="84221"/>
                </a:cubicBezTo>
                <a:cubicBezTo>
                  <a:pt x="6360" y="191817"/>
                  <a:pt x="23376" y="146444"/>
                  <a:pt x="0" y="216568"/>
                </a:cubicBezTo>
                <a:cubicBezTo>
                  <a:pt x="1507" y="236155"/>
                  <a:pt x="15981" y="513040"/>
                  <a:pt x="36095" y="613610"/>
                </a:cubicBezTo>
                <a:cubicBezTo>
                  <a:pt x="54234" y="704306"/>
                  <a:pt x="48021" y="577207"/>
                  <a:pt x="96253" y="721895"/>
                </a:cubicBezTo>
                <a:cubicBezTo>
                  <a:pt x="117253" y="784893"/>
                  <a:pt x="99317" y="749020"/>
                  <a:pt x="168443" y="818147"/>
                </a:cubicBezTo>
                <a:cubicBezTo>
                  <a:pt x="217221" y="866926"/>
                  <a:pt x="189316" y="846632"/>
                  <a:pt x="252664" y="878305"/>
                </a:cubicBezTo>
                <a:cubicBezTo>
                  <a:pt x="276727" y="902368"/>
                  <a:pt x="303594" y="923922"/>
                  <a:pt x="324853" y="950495"/>
                </a:cubicBezTo>
                <a:cubicBezTo>
                  <a:pt x="340895" y="970548"/>
                  <a:pt x="353481" y="993941"/>
                  <a:pt x="372979" y="1010653"/>
                </a:cubicBezTo>
                <a:cubicBezTo>
                  <a:pt x="382608" y="1018907"/>
                  <a:pt x="397042" y="1018674"/>
                  <a:pt x="409074" y="1022684"/>
                </a:cubicBezTo>
                <a:cubicBezTo>
                  <a:pt x="421106" y="1030705"/>
                  <a:pt x="431955" y="1040874"/>
                  <a:pt x="445169" y="1046747"/>
                </a:cubicBezTo>
                <a:cubicBezTo>
                  <a:pt x="468348" y="1057049"/>
                  <a:pt x="517358" y="1070810"/>
                  <a:pt x="517358" y="1070810"/>
                </a:cubicBezTo>
                <a:cubicBezTo>
                  <a:pt x="525379" y="1078831"/>
                  <a:pt x="531695" y="1089038"/>
                  <a:pt x="541422" y="1094874"/>
                </a:cubicBezTo>
                <a:cubicBezTo>
                  <a:pt x="564204" y="1108543"/>
                  <a:pt x="635132" y="1116508"/>
                  <a:pt x="649706" y="1118937"/>
                </a:cubicBezTo>
                <a:cubicBezTo>
                  <a:pt x="717152" y="1163902"/>
                  <a:pt x="651345" y="1126647"/>
                  <a:pt x="745958" y="1155031"/>
                </a:cubicBezTo>
                <a:cubicBezTo>
                  <a:pt x="766645" y="1161237"/>
                  <a:pt x="785627" y="1172265"/>
                  <a:pt x="806116" y="1179095"/>
                </a:cubicBezTo>
                <a:cubicBezTo>
                  <a:pt x="821803" y="1184324"/>
                  <a:pt x="838201" y="1187116"/>
                  <a:pt x="854243" y="1191126"/>
                </a:cubicBezTo>
                <a:cubicBezTo>
                  <a:pt x="937483" y="1315988"/>
                  <a:pt x="810780" y="1122697"/>
                  <a:pt x="902369" y="1275347"/>
                </a:cubicBezTo>
                <a:cubicBezTo>
                  <a:pt x="917248" y="1300146"/>
                  <a:pt x="937561" y="1321670"/>
                  <a:pt x="950495" y="1347537"/>
                </a:cubicBezTo>
                <a:cubicBezTo>
                  <a:pt x="981025" y="1408597"/>
                  <a:pt x="964609" y="1380740"/>
                  <a:pt x="998622" y="1431758"/>
                </a:cubicBezTo>
                <a:cubicBezTo>
                  <a:pt x="1007204" y="1457506"/>
                  <a:pt x="1012763" y="1484739"/>
                  <a:pt x="1034716" y="1503947"/>
                </a:cubicBezTo>
                <a:cubicBezTo>
                  <a:pt x="1056481" y="1522991"/>
                  <a:pt x="1079470" y="1542929"/>
                  <a:pt x="1106906" y="1552074"/>
                </a:cubicBezTo>
                <a:cubicBezTo>
                  <a:pt x="1244589" y="1597968"/>
                  <a:pt x="1109996" y="1555855"/>
                  <a:pt x="1287379" y="1600200"/>
                </a:cubicBezTo>
                <a:cubicBezTo>
                  <a:pt x="1299683" y="1603276"/>
                  <a:pt x="1311326" y="1608587"/>
                  <a:pt x="1323474" y="1612231"/>
                </a:cubicBezTo>
                <a:cubicBezTo>
                  <a:pt x="1351440" y="1620621"/>
                  <a:pt x="1379621" y="1628274"/>
                  <a:pt x="1407695" y="1636295"/>
                </a:cubicBezTo>
                <a:cubicBezTo>
                  <a:pt x="1607227" y="1756012"/>
                  <a:pt x="1356640" y="1613603"/>
                  <a:pt x="1515979" y="1684421"/>
                </a:cubicBezTo>
                <a:cubicBezTo>
                  <a:pt x="1706199" y="1768965"/>
                  <a:pt x="1451410" y="1677349"/>
                  <a:pt x="1636295" y="1744579"/>
                </a:cubicBezTo>
                <a:cubicBezTo>
                  <a:pt x="1660133" y="1753247"/>
                  <a:pt x="1684422" y="1760621"/>
                  <a:pt x="1708485" y="1768642"/>
                </a:cubicBezTo>
                <a:lnTo>
                  <a:pt x="1744579" y="1780674"/>
                </a:lnTo>
                <a:cubicBezTo>
                  <a:pt x="1832811" y="1776663"/>
                  <a:pt x="1921161" y="1774719"/>
                  <a:pt x="2009274" y="1768642"/>
                </a:cubicBezTo>
                <a:cubicBezTo>
                  <a:pt x="2037566" y="1766691"/>
                  <a:pt x="2065310" y="1759742"/>
                  <a:pt x="2093495" y="1756610"/>
                </a:cubicBezTo>
                <a:cubicBezTo>
                  <a:pt x="2137522" y="1751718"/>
                  <a:pt x="2181727" y="1748589"/>
                  <a:pt x="2225843" y="1744579"/>
                </a:cubicBezTo>
                <a:lnTo>
                  <a:pt x="2370222" y="1708484"/>
                </a:lnTo>
                <a:cubicBezTo>
                  <a:pt x="2386264" y="1704474"/>
                  <a:pt x="2401861" y="1697721"/>
                  <a:pt x="2418348" y="1696453"/>
                </a:cubicBezTo>
                <a:lnTo>
                  <a:pt x="2574758" y="1684421"/>
                </a:lnTo>
                <a:cubicBezTo>
                  <a:pt x="2647054" y="1677425"/>
                  <a:pt x="2791327" y="1660358"/>
                  <a:pt x="2791327" y="1660358"/>
                </a:cubicBezTo>
                <a:cubicBezTo>
                  <a:pt x="2807369" y="1656347"/>
                  <a:pt x="2823553" y="1652869"/>
                  <a:pt x="2839453" y="1648326"/>
                </a:cubicBezTo>
                <a:cubicBezTo>
                  <a:pt x="2851647" y="1644842"/>
                  <a:pt x="2863244" y="1639371"/>
                  <a:pt x="2875548" y="1636295"/>
                </a:cubicBezTo>
                <a:cubicBezTo>
                  <a:pt x="2895387" y="1631335"/>
                  <a:pt x="2916119" y="1630139"/>
                  <a:pt x="2935706" y="1624263"/>
                </a:cubicBezTo>
                <a:cubicBezTo>
                  <a:pt x="2956393" y="1618057"/>
                  <a:pt x="2975642" y="1607783"/>
                  <a:pt x="2995864" y="1600200"/>
                </a:cubicBezTo>
                <a:cubicBezTo>
                  <a:pt x="3007739" y="1595747"/>
                  <a:pt x="3019927" y="1592179"/>
                  <a:pt x="3031958" y="1588168"/>
                </a:cubicBezTo>
                <a:cubicBezTo>
                  <a:pt x="3098797" y="1521332"/>
                  <a:pt x="3043951" y="1564103"/>
                  <a:pt x="3236495" y="1576137"/>
                </a:cubicBezTo>
                <a:cubicBezTo>
                  <a:pt x="3558709" y="1596275"/>
                  <a:pt x="3322805" y="1579073"/>
                  <a:pt x="3597443" y="1600200"/>
                </a:cubicBezTo>
                <a:cubicBezTo>
                  <a:pt x="3613485" y="1604210"/>
                  <a:pt x="3630086" y="1606425"/>
                  <a:pt x="3645569" y="1612231"/>
                </a:cubicBezTo>
                <a:cubicBezTo>
                  <a:pt x="3662363" y="1618529"/>
                  <a:pt x="3676680" y="1630623"/>
                  <a:pt x="3693695" y="1636295"/>
                </a:cubicBezTo>
                <a:cubicBezTo>
                  <a:pt x="3713095" y="1642762"/>
                  <a:pt x="3733800" y="1644316"/>
                  <a:pt x="3753853" y="1648326"/>
                </a:cubicBezTo>
                <a:cubicBezTo>
                  <a:pt x="3769895" y="1656347"/>
                  <a:pt x="3785494" y="1665324"/>
                  <a:pt x="3801979" y="1672389"/>
                </a:cubicBezTo>
                <a:cubicBezTo>
                  <a:pt x="3870722" y="1701851"/>
                  <a:pt x="3942123" y="1691358"/>
                  <a:pt x="4018548" y="1696453"/>
                </a:cubicBezTo>
                <a:cubicBezTo>
                  <a:pt x="4030580" y="1700463"/>
                  <a:pt x="4042449" y="1705000"/>
                  <a:pt x="4054643" y="1708484"/>
                </a:cubicBezTo>
                <a:cubicBezTo>
                  <a:pt x="4085159" y="1717203"/>
                  <a:pt x="4110025" y="1720188"/>
                  <a:pt x="4138864" y="1732547"/>
                </a:cubicBezTo>
                <a:cubicBezTo>
                  <a:pt x="4155349" y="1739612"/>
                  <a:pt x="4170948" y="1748589"/>
                  <a:pt x="4186990" y="1756610"/>
                </a:cubicBezTo>
                <a:cubicBezTo>
                  <a:pt x="4215495" y="1785116"/>
                  <a:pt x="4242425" y="1815194"/>
                  <a:pt x="4283243" y="1828800"/>
                </a:cubicBezTo>
                <a:cubicBezTo>
                  <a:pt x="4307306" y="1836821"/>
                  <a:pt x="4334327" y="1838793"/>
                  <a:pt x="4355432" y="1852863"/>
                </a:cubicBezTo>
                <a:cubicBezTo>
                  <a:pt x="4367464" y="1860884"/>
                  <a:pt x="4378313" y="1871053"/>
                  <a:pt x="4391527" y="1876926"/>
                </a:cubicBezTo>
                <a:cubicBezTo>
                  <a:pt x="4429187" y="1893664"/>
                  <a:pt x="4471846" y="1903022"/>
                  <a:pt x="4511843" y="1913021"/>
                </a:cubicBezTo>
                <a:cubicBezTo>
                  <a:pt x="4548095" y="1937190"/>
                  <a:pt x="4553318" y="1942827"/>
                  <a:pt x="4596064" y="1961147"/>
                </a:cubicBezTo>
                <a:cubicBezTo>
                  <a:pt x="4607721" y="1966143"/>
                  <a:pt x="4620127" y="1969168"/>
                  <a:pt x="4632158" y="1973179"/>
                </a:cubicBezTo>
                <a:cubicBezTo>
                  <a:pt x="4640179" y="1981200"/>
                  <a:pt x="4647364" y="1990156"/>
                  <a:pt x="4656222" y="1997242"/>
                </a:cubicBezTo>
                <a:cubicBezTo>
                  <a:pt x="4667513" y="2006275"/>
                  <a:pt x="4680549" y="2012900"/>
                  <a:pt x="4692316" y="2021305"/>
                </a:cubicBezTo>
                <a:cubicBezTo>
                  <a:pt x="4708634" y="2032961"/>
                  <a:pt x="4724401" y="2045368"/>
                  <a:pt x="4740443" y="2057400"/>
                </a:cubicBezTo>
                <a:cubicBezTo>
                  <a:pt x="4781692" y="2119275"/>
                  <a:pt x="4743309" y="2071726"/>
                  <a:pt x="4800600" y="2117558"/>
                </a:cubicBezTo>
                <a:cubicBezTo>
                  <a:pt x="4809458" y="2124644"/>
                  <a:pt x="4814937" y="2135785"/>
                  <a:pt x="4824664" y="2141621"/>
                </a:cubicBezTo>
                <a:cubicBezTo>
                  <a:pt x="4835539" y="2148146"/>
                  <a:pt x="4849101" y="2148657"/>
                  <a:pt x="4860758" y="2153653"/>
                </a:cubicBezTo>
                <a:cubicBezTo>
                  <a:pt x="4964816" y="2198250"/>
                  <a:pt x="4860342" y="2161535"/>
                  <a:pt x="4944979" y="2189747"/>
                </a:cubicBezTo>
                <a:cubicBezTo>
                  <a:pt x="5047563" y="2184862"/>
                  <a:pt x="5251272" y="2177165"/>
                  <a:pt x="5366085" y="2165684"/>
                </a:cubicBezTo>
                <a:cubicBezTo>
                  <a:pt x="5390359" y="2163257"/>
                  <a:pt x="5413989" y="2155966"/>
                  <a:pt x="5438274" y="2153653"/>
                </a:cubicBezTo>
                <a:cubicBezTo>
                  <a:pt x="5498294" y="2147937"/>
                  <a:pt x="5558590" y="2145632"/>
                  <a:pt x="5618748" y="2141621"/>
                </a:cubicBezTo>
                <a:cubicBezTo>
                  <a:pt x="5646822" y="2137610"/>
                  <a:pt x="5676639" y="2140121"/>
                  <a:pt x="5702969" y="2129589"/>
                </a:cubicBezTo>
                <a:cubicBezTo>
                  <a:pt x="5744532" y="2112964"/>
                  <a:pt x="5752270" y="2053877"/>
                  <a:pt x="5763127" y="2021305"/>
                </a:cubicBezTo>
                <a:cubicBezTo>
                  <a:pt x="5767137" y="2009273"/>
                  <a:pt x="5766190" y="1994178"/>
                  <a:pt x="5775158" y="1985210"/>
                </a:cubicBezTo>
                <a:lnTo>
                  <a:pt x="5799222" y="1961147"/>
                </a:lnTo>
                <a:cubicBezTo>
                  <a:pt x="5803232" y="1949116"/>
                  <a:pt x="5808177" y="1937356"/>
                  <a:pt x="5811253" y="1925053"/>
                </a:cubicBezTo>
                <a:cubicBezTo>
                  <a:pt x="5834038" y="1833913"/>
                  <a:pt x="5833308" y="1765118"/>
                  <a:pt x="5811253" y="1660358"/>
                </a:cubicBezTo>
                <a:cubicBezTo>
                  <a:pt x="5807733" y="1643637"/>
                  <a:pt x="5751052" y="1628259"/>
                  <a:pt x="5739064" y="1624263"/>
                </a:cubicBezTo>
                <a:cubicBezTo>
                  <a:pt x="5731043" y="1616242"/>
                  <a:pt x="5724075" y="1607006"/>
                  <a:pt x="5715000" y="1600200"/>
                </a:cubicBezTo>
                <a:cubicBezTo>
                  <a:pt x="5691864" y="1582848"/>
                  <a:pt x="5663260" y="1572524"/>
                  <a:pt x="5642811" y="1552074"/>
                </a:cubicBezTo>
                <a:cubicBezTo>
                  <a:pt x="5634790" y="1544053"/>
                  <a:pt x="5628475" y="1533846"/>
                  <a:pt x="5618748" y="1528010"/>
                </a:cubicBezTo>
                <a:cubicBezTo>
                  <a:pt x="5607873" y="1521485"/>
                  <a:pt x="5595322" y="1516555"/>
                  <a:pt x="5582653" y="1515979"/>
                </a:cubicBezTo>
                <a:cubicBezTo>
                  <a:pt x="5418342" y="1508510"/>
                  <a:pt x="5253790" y="1507958"/>
                  <a:pt x="5089358" y="1503947"/>
                </a:cubicBezTo>
                <a:cubicBezTo>
                  <a:pt x="4989204" y="1478909"/>
                  <a:pt x="5088221" y="1509395"/>
                  <a:pt x="5005137" y="1467853"/>
                </a:cubicBezTo>
                <a:cubicBezTo>
                  <a:pt x="4936056" y="1433312"/>
                  <a:pt x="4971127" y="1493999"/>
                  <a:pt x="4872790" y="1395663"/>
                </a:cubicBezTo>
                <a:lnTo>
                  <a:pt x="4800600" y="1323474"/>
                </a:lnTo>
                <a:cubicBezTo>
                  <a:pt x="4788569" y="1299411"/>
                  <a:pt x="4775639" y="1275776"/>
                  <a:pt x="4764506" y="1251284"/>
                </a:cubicBezTo>
                <a:cubicBezTo>
                  <a:pt x="4755569" y="1231622"/>
                  <a:pt x="4751158" y="1209878"/>
                  <a:pt x="4740443" y="1191126"/>
                </a:cubicBezTo>
                <a:cubicBezTo>
                  <a:pt x="4734815" y="1181277"/>
                  <a:pt x="4723465" y="1175921"/>
                  <a:pt x="4716379" y="1167063"/>
                </a:cubicBezTo>
                <a:cubicBezTo>
                  <a:pt x="4707346" y="1155772"/>
                  <a:pt x="4703198" y="1140490"/>
                  <a:pt x="4692316" y="1130968"/>
                </a:cubicBezTo>
                <a:cubicBezTo>
                  <a:pt x="4670551" y="1111924"/>
                  <a:pt x="4644190" y="1098884"/>
                  <a:pt x="4620127" y="1082842"/>
                </a:cubicBezTo>
                <a:cubicBezTo>
                  <a:pt x="4608095" y="1074821"/>
                  <a:pt x="4595324" y="1067812"/>
                  <a:pt x="4584032" y="1058779"/>
                </a:cubicBezTo>
                <a:cubicBezTo>
                  <a:pt x="4563979" y="1042737"/>
                  <a:pt x="4547252" y="1021279"/>
                  <a:pt x="4523874" y="1010653"/>
                </a:cubicBezTo>
                <a:cubicBezTo>
                  <a:pt x="4320527" y="918222"/>
                  <a:pt x="4536511" y="1047050"/>
                  <a:pt x="4415590" y="986589"/>
                </a:cubicBezTo>
                <a:cubicBezTo>
                  <a:pt x="4331003" y="944295"/>
                  <a:pt x="4441323" y="972830"/>
                  <a:pt x="4307306" y="950495"/>
                </a:cubicBezTo>
                <a:cubicBezTo>
                  <a:pt x="4287253" y="942474"/>
                  <a:pt x="4268171" y="931378"/>
                  <a:pt x="4247148" y="926431"/>
                </a:cubicBezTo>
                <a:cubicBezTo>
                  <a:pt x="4199655" y="915256"/>
                  <a:pt x="4150612" y="911936"/>
                  <a:pt x="4102769" y="902368"/>
                </a:cubicBezTo>
                <a:cubicBezTo>
                  <a:pt x="3790891" y="839995"/>
                  <a:pt x="4063058" y="890656"/>
                  <a:pt x="3272590" y="878305"/>
                </a:cubicBezTo>
                <a:lnTo>
                  <a:pt x="2731169" y="890337"/>
                </a:lnTo>
                <a:cubicBezTo>
                  <a:pt x="2698858" y="891556"/>
                  <a:pt x="2667147" y="899790"/>
                  <a:pt x="2634916" y="902368"/>
                </a:cubicBezTo>
                <a:cubicBezTo>
                  <a:pt x="2566837" y="907814"/>
                  <a:pt x="2498558" y="910389"/>
                  <a:pt x="2430379" y="914400"/>
                </a:cubicBezTo>
                <a:cubicBezTo>
                  <a:pt x="2241485" y="945881"/>
                  <a:pt x="2476665" y="902829"/>
                  <a:pt x="2286000" y="950495"/>
                </a:cubicBezTo>
                <a:cubicBezTo>
                  <a:pt x="2230824" y="964289"/>
                  <a:pt x="2127869" y="970339"/>
                  <a:pt x="2081464" y="974558"/>
                </a:cubicBezTo>
                <a:cubicBezTo>
                  <a:pt x="2065422" y="978568"/>
                  <a:pt x="2049552" y="983346"/>
                  <a:pt x="2033337" y="986589"/>
                </a:cubicBezTo>
                <a:cubicBezTo>
                  <a:pt x="1943481" y="1004560"/>
                  <a:pt x="1964541" y="992024"/>
                  <a:pt x="1864895" y="1022684"/>
                </a:cubicBezTo>
                <a:cubicBezTo>
                  <a:pt x="1844253" y="1029035"/>
                  <a:pt x="1824790" y="1038726"/>
                  <a:pt x="1804737" y="1046747"/>
                </a:cubicBezTo>
                <a:cubicBezTo>
                  <a:pt x="1596150" y="1020675"/>
                  <a:pt x="1779210" y="1058129"/>
                  <a:pt x="1672390" y="1010653"/>
                </a:cubicBezTo>
                <a:cubicBezTo>
                  <a:pt x="1649211" y="1000351"/>
                  <a:pt x="1600200" y="986589"/>
                  <a:pt x="1600200" y="986589"/>
                </a:cubicBezTo>
                <a:cubicBezTo>
                  <a:pt x="1526138" y="875497"/>
                  <a:pt x="1620649" y="1012150"/>
                  <a:pt x="1552074" y="926431"/>
                </a:cubicBezTo>
                <a:cubicBezTo>
                  <a:pt x="1543041" y="915140"/>
                  <a:pt x="1538236" y="900562"/>
                  <a:pt x="1528011" y="890337"/>
                </a:cubicBezTo>
                <a:cubicBezTo>
                  <a:pt x="1517786" y="880112"/>
                  <a:pt x="1503948" y="874295"/>
                  <a:pt x="1491916" y="866274"/>
                </a:cubicBezTo>
                <a:cubicBezTo>
                  <a:pt x="1483895" y="850232"/>
                  <a:pt x="1477081" y="833527"/>
                  <a:pt x="1467853" y="818147"/>
                </a:cubicBezTo>
                <a:cubicBezTo>
                  <a:pt x="1452974" y="793348"/>
                  <a:pt x="1419727" y="745958"/>
                  <a:pt x="1419727" y="745958"/>
                </a:cubicBezTo>
                <a:cubicBezTo>
                  <a:pt x="1415716" y="729916"/>
                  <a:pt x="1414209" y="713030"/>
                  <a:pt x="1407695" y="697831"/>
                </a:cubicBezTo>
                <a:cubicBezTo>
                  <a:pt x="1398856" y="677206"/>
                  <a:pt x="1340331" y="607610"/>
                  <a:pt x="1335506" y="601579"/>
                </a:cubicBezTo>
                <a:cubicBezTo>
                  <a:pt x="1325196" y="570649"/>
                  <a:pt x="1317487" y="550600"/>
                  <a:pt x="1311443" y="517358"/>
                </a:cubicBezTo>
                <a:cubicBezTo>
                  <a:pt x="1295655" y="430523"/>
                  <a:pt x="1300775" y="418629"/>
                  <a:pt x="1287379" y="324853"/>
                </a:cubicBezTo>
                <a:cubicBezTo>
                  <a:pt x="1270629" y="207602"/>
                  <a:pt x="1275348" y="324560"/>
                  <a:pt x="1275348" y="192505"/>
                </a:cubicBezTo>
              </a:path>
            </a:pathLst>
          </a:custGeom>
          <a:solidFill>
            <a:srgbClr val="FFFF00">
              <a:alpha val="55000"/>
            </a:srgbClr>
          </a:solidFill>
          <a:ln w="38100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032461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9138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7772400" cy="914400"/>
          </a:xfrm>
        </p:spPr>
        <p:txBody>
          <a:bodyPr/>
          <a:lstStyle/>
          <a:p>
            <a:r>
              <a:rPr lang="en-US" dirty="0"/>
              <a:t>Adding data shrinks the likelihood peak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 rotWithShape="1">
          <a:blip r:embed="rId2"/>
          <a:srcRect t="7523" b="18447"/>
          <a:stretch/>
        </p:blipFill>
        <p:spPr bwMode="auto">
          <a:xfrm>
            <a:off x="2971800" y="1102242"/>
            <a:ext cx="5495925" cy="27077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19141" name="Picture 5"/>
          <p:cNvPicPr>
            <a:picLocks noChangeAspect="1" noChangeArrowheads="1"/>
          </p:cNvPicPr>
          <p:nvPr/>
        </p:nvPicPr>
        <p:blipFill rotWithShape="1">
          <a:blip r:embed="rId3"/>
          <a:srcRect t="8242" b="18243"/>
          <a:stretch/>
        </p:blipFill>
        <p:spPr bwMode="auto">
          <a:xfrm>
            <a:off x="2686050" y="3790507"/>
            <a:ext cx="5781675" cy="26864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TextBox 2"/>
          <p:cNvSpPr txBox="1"/>
          <p:nvPr/>
        </p:nvSpPr>
        <p:spPr>
          <a:xfrm>
            <a:off x="381000" y="2133600"/>
            <a:ext cx="2078069" cy="30469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One Point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Several Points</a:t>
            </a:r>
          </a:p>
        </p:txBody>
      </p:sp>
    </p:spTree>
    <p:extLst>
      <p:ext uri="{BB962C8B-B14F-4D97-AF65-F5344CB8AC3E}">
        <p14:creationId xmlns:p14="http://schemas.microsoft.com/office/powerpoint/2010/main" val="282953811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do you determine </a:t>
            </a:r>
            <a:r>
              <a:rPr lang="el-GR" dirty="0"/>
              <a:t>σ</a:t>
            </a:r>
            <a:r>
              <a:rPr lang="en-US" dirty="0"/>
              <a:t>?</a:t>
            </a: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Guess:</a:t>
                </a:r>
              </a:p>
              <a:p>
                <a:pPr lvl="1"/>
                <a:r>
                  <a:rPr lang="en-US" dirty="0"/>
                  <a:t>“plus or minus x%”</a:t>
                </a:r>
              </a:p>
              <a:p>
                <a:pPr lvl="1"/>
                <a:r>
                  <a:rPr lang="en-US" dirty="0"/>
                  <a:t>Standard deviation of the data (if stationary)</a:t>
                </a:r>
              </a:p>
              <a:p>
                <a:r>
                  <a:rPr lang="en-US" dirty="0"/>
                  <a:t>Iterate:</a:t>
                </a:r>
              </a:p>
              <a:p>
                <a:pPr lvl="1"/>
                <a:r>
                  <a:rPr lang="en-US" dirty="0"/>
                  <a:t>Run the model</a:t>
                </a:r>
              </a:p>
              <a:p>
                <a:pPr lvl="1"/>
                <a:r>
                  <a:rPr lang="en-US" dirty="0"/>
                  <a:t>Look at the payoff or the residuals</a:t>
                </a:r>
              </a:p>
              <a:p>
                <a:pPr lvl="1"/>
                <a:r>
                  <a:rPr lang="en-US" dirty="0"/>
                  <a:t>Adjust the error toward what you observe</a:t>
                </a:r>
              </a:p>
              <a:p>
                <a:r>
                  <a:rPr lang="en-US" dirty="0"/>
                  <a:t>Estimate:</a:t>
                </a:r>
              </a:p>
              <a:p>
                <a:pPr lvl="1"/>
                <a:r>
                  <a:rPr lang="en-US" dirty="0"/>
                  <a:t>Include the error or weight as an optimization control parameter</a:t>
                </a:r>
              </a:p>
              <a:p>
                <a:pPr lvl="1"/>
                <a:r>
                  <a:rPr lang="en-US" dirty="0"/>
                  <a:t>Requires extra terms in the payoff</a:t>
                </a:r>
              </a:p>
              <a:p>
                <a:pPr lvl="1"/>
                <a:r>
                  <a:rPr lang="en-US" dirty="0"/>
                  <a:t>Likelihood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𝝈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>
                                <a:latin typeface="Cambria Math"/>
                              </a:rPr>
                              <m:t>𝟐</m:t>
                            </m:r>
                            <m:r>
                              <a:rPr lang="en-US" dirty="0">
                                <a:latin typeface="Cambria Math"/>
                              </a:rPr>
                              <m:t>𝛑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−</m:t>
                        </m:r>
                        <m:f>
                          <m:fPr>
                            <m:type m:val="skw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(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>
                                        <a:latin typeface="Cambria Math"/>
                                      </a:rPr>
                                      <m:t>𝒎𝒐𝒅𝒆𝒍</m:t>
                                    </m:r>
                                    <m:r>
                                      <a:rPr lang="en-US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>
                                        <a:latin typeface="Cambria Math"/>
                                      </a:rPr>
                                      <m:t>𝒅𝒂𝒕𝒂</m:t>
                                    </m:r>
                                  </m:num>
                                  <m:den>
                                    <m:r>
                                      <a:rPr lang="en-US">
                                        <a:latin typeface="Cambria Math"/>
                                      </a:rPr>
                                      <m:t>𝝈</m:t>
                                    </m:r>
                                  </m:den>
                                </m:f>
                                <m:r>
                                  <a:rPr lang="en-US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sup>
                    </m:sSup>
                  </m:oMath>
                </a14:m>
                <a:endParaRPr lang="en-US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 rotWithShape="1">
                <a:blip r:embed="rId2"/>
                <a:stretch>
                  <a:fillRect l="-863" t="-786" b="-1966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4" name="Oval 3"/>
          <p:cNvSpPr/>
          <p:nvPr/>
        </p:nvSpPr>
        <p:spPr bwMode="auto">
          <a:xfrm>
            <a:off x="2743200" y="5791200"/>
            <a:ext cx="609600" cy="6096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28973477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1AD3734-2633-4500-9143-33319EB9B61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Why Confidence Bounds?</a:t>
            </a:r>
            <a:br>
              <a:rPr lang="en-US" dirty="0"/>
            </a:br>
            <a:r>
              <a:rPr lang="en-US" dirty="0"/>
              <a:t>Perspectives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935AC0-9F8E-4282-9E8A-A916DB08A31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Statistical</a:t>
            </a:r>
          </a:p>
          <a:p>
            <a:pPr lvl="1"/>
            <a:r>
              <a:rPr lang="en-US" dirty="0"/>
              <a:t>Is an effect significantly different from zero?</a:t>
            </a:r>
          </a:p>
          <a:p>
            <a:pPr lvl="1"/>
            <a:endParaRPr lang="en-US" dirty="0"/>
          </a:p>
          <a:p>
            <a:r>
              <a:rPr lang="en-US" dirty="0"/>
              <a:t>Practical</a:t>
            </a:r>
          </a:p>
          <a:p>
            <a:pPr lvl="1"/>
            <a:r>
              <a:rPr lang="en-US" dirty="0"/>
              <a:t>What does uncertainty imply for policy?</a:t>
            </a:r>
          </a:p>
          <a:p>
            <a:pPr lvl="1"/>
            <a:r>
              <a:rPr lang="en-US" dirty="0"/>
              <a:t>What data might narrow the bounds?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95822545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FED2991-154C-4549-994B-D554745003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Several Paths to Confidence Bounds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98C52F-AA09-499C-9772-55C88D328F2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Old way</a:t>
            </a:r>
          </a:p>
          <a:p>
            <a:pPr lvl="1"/>
            <a:r>
              <a:rPr lang="en-US" dirty="0"/>
              <a:t>Optimize to find the best fit to data</a:t>
            </a:r>
          </a:p>
          <a:p>
            <a:pPr lvl="1"/>
            <a:r>
              <a:rPr lang="en-US" dirty="0"/>
              <a:t>Explore the payoff surface around the maximum</a:t>
            </a:r>
          </a:p>
          <a:p>
            <a:endParaRPr lang="en-US" dirty="0"/>
          </a:p>
          <a:p>
            <a:r>
              <a:rPr lang="en-US" dirty="0"/>
              <a:t>New ways</a:t>
            </a:r>
          </a:p>
          <a:p>
            <a:pPr lvl="1"/>
            <a:r>
              <a:rPr lang="en-US" dirty="0"/>
              <a:t>Bootstrapping (draw samples from the data)</a:t>
            </a:r>
          </a:p>
          <a:p>
            <a:pPr lvl="1"/>
            <a:r>
              <a:rPr lang="en-US" dirty="0"/>
              <a:t>Markov Chain Monte Carlo (MCMC)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2553090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Confidence Bounds &amp; Likelihood</a:t>
            </a:r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4" name="Content Placeholder 3"/>
              <p:cNvSpPr>
                <a:spLocks noGrp="1"/>
              </p:cNvSpPr>
              <p:nvPr>
                <p:ph idx="1"/>
              </p:nvPr>
            </p:nvSpPr>
            <p:spPr/>
            <p:txBody>
              <a:bodyPr/>
              <a:lstStyle/>
              <a:p>
                <a:r>
                  <a:rPr lang="en-US" dirty="0"/>
                  <a:t>Gaussian Likelihood = </a:t>
                </a:r>
                <a14:m>
                  <m:oMath xmlns:m="http://schemas.openxmlformats.org/officeDocument/2006/math">
                    <m:f>
                      <m:f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r>
                          <a:rPr lang="en-US">
                            <a:latin typeface="Cambria Math"/>
                          </a:rPr>
                          <m:t>𝟏</m:t>
                        </m:r>
                      </m:num>
                      <m:den>
                        <m:r>
                          <a:rPr lang="en-US">
                            <a:latin typeface="Cambria Math"/>
                          </a:rPr>
                          <m:t>𝝈</m:t>
                        </m:r>
                        <m:rad>
                          <m:radPr>
                            <m:degHide m:val="on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radPr>
                          <m:deg/>
                          <m:e>
                            <m:r>
                              <a:rPr lang="en-US">
                                <a:latin typeface="Cambria Math"/>
                              </a:rPr>
                              <m:t>𝟐</m:t>
                            </m:r>
                            <m:r>
                              <a:rPr lang="en-US" dirty="0">
                                <a:latin typeface="Cambria Math"/>
                              </a:rPr>
                              <m:t>𝛑</m:t>
                            </m:r>
                          </m:e>
                        </m:rad>
                      </m:den>
                    </m:f>
                    <m:sSup>
                      <m:sSup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>
                            <a:latin typeface="Cambria Math"/>
                          </a:rPr>
                          <m:t>𝒆</m:t>
                        </m:r>
                      </m:e>
                      <m:sup>
                        <m:r>
                          <a:rPr lang="en-US">
                            <a:latin typeface="Cambria Math"/>
                          </a:rPr>
                          <m:t>−</m:t>
                        </m:r>
                        <m:f>
                          <m:fPr>
                            <m:type m:val="skw"/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fPr>
                          <m:num>
                            <m:sSup>
                              <m:sSup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sSupPr>
                              <m:e>
                                <m:r>
                                  <a:rPr lang="en-US">
                                    <a:latin typeface="Cambria Math"/>
                                  </a:rPr>
                                  <m:t>(</m:t>
                                </m:r>
                                <m:f>
                                  <m:fPr>
                                    <m:ctrlPr>
                                      <a:rPr lang="en-US" i="1">
                                        <a:latin typeface="Cambria Math" panose="02040503050406030204" pitchFamily="18" charset="0"/>
                                      </a:rPr>
                                    </m:ctrlPr>
                                  </m:fPr>
                                  <m:num>
                                    <m:r>
                                      <a:rPr lang="en-US">
                                        <a:latin typeface="Cambria Math"/>
                                      </a:rPr>
                                      <m:t>𝒎𝒐𝒅𝒆𝒍</m:t>
                                    </m:r>
                                    <m:r>
                                      <a:rPr lang="en-US">
                                        <a:latin typeface="Cambria Math"/>
                                      </a:rPr>
                                      <m:t>−</m:t>
                                    </m:r>
                                    <m:r>
                                      <a:rPr lang="en-US">
                                        <a:latin typeface="Cambria Math"/>
                                      </a:rPr>
                                      <m:t>𝒅𝒂𝒕𝒂</m:t>
                                    </m:r>
                                  </m:num>
                                  <m:den>
                                    <m:r>
                                      <a:rPr lang="en-US">
                                        <a:latin typeface="Cambria Math"/>
                                      </a:rPr>
                                      <m:t>𝝈</m:t>
                                    </m:r>
                                  </m:den>
                                </m:f>
                                <m:r>
                                  <a:rPr lang="en-US">
                                    <a:latin typeface="Cambria Math"/>
                                  </a:rPr>
                                  <m:t>)</m:t>
                                </m:r>
                              </m:e>
                              <m:sup>
                                <m:r>
                                  <a:rPr lang="en-US">
                                    <a:latin typeface="Cambria Math"/>
                                  </a:rPr>
                                  <m:t>𝟐</m:t>
                                </m:r>
                              </m:sup>
                            </m:sSup>
                          </m:num>
                          <m:den>
                            <m:r>
                              <a:rPr lang="en-US">
                                <a:latin typeface="Cambria Math"/>
                              </a:rPr>
                              <m:t>𝟐</m:t>
                            </m:r>
                          </m:den>
                        </m:f>
                      </m:sup>
                    </m:sSup>
                    <m:r>
                      <a:rPr lang="en-US" i="1">
                        <a:latin typeface="Cambria Math"/>
                      </a:rPr>
                      <m:t> </m:t>
                    </m:r>
                  </m:oMath>
                </a14:m>
                <a:endParaRPr lang="en-US" dirty="0"/>
              </a:p>
              <a:p>
                <a:r>
                  <a:rPr lang="en-US" dirty="0"/>
                  <a:t>Log Likelihood ≈ </a:t>
                </a:r>
                <a14:m>
                  <m:oMath xmlns:m="http://schemas.openxmlformats.org/officeDocument/2006/math">
                    <m:r>
                      <a:rPr lang="en-US" b="1" i="1" smtClean="0">
                        <a:latin typeface="Cambria Math"/>
                      </a:rPr>
                      <m:t>−</m:t>
                    </m:r>
                    <m:func>
                      <m:funcPr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uncPr>
                      <m:fName>
                        <m:r>
                          <m:rPr>
                            <m:sty m:val="p"/>
                          </m:rPr>
                          <a:rPr lang="en-US" b="0" i="0" smtClean="0">
                            <a:latin typeface="Cambria Math"/>
                          </a:rPr>
                          <m:t>ln</m:t>
                        </m:r>
                      </m:fName>
                      <m:e>
                        <m:r>
                          <a:rPr lang="en-US" b="0" i="1" smtClean="0">
                            <a:latin typeface="Cambria Math"/>
                            <a:ea typeface="Cambria Math"/>
                          </a:rPr>
                          <m:t>𝝈</m:t>
                        </m:r>
                      </m:e>
                    </m:func>
                    <m:r>
                      <a:rPr lang="en-US" b="1" i="1" smtClean="0">
                        <a:latin typeface="Cambria Math"/>
                      </a:rPr>
                      <m:t> −</m:t>
                    </m:r>
                    <m:f>
                      <m:fPr>
                        <m:type m:val="skw"/>
                        <m:ctrlPr>
                          <a:rPr lang="en-US" b="1" i="1" smtClean="0">
                            <a:latin typeface="Cambria Math" panose="02040503050406030204" pitchFamily="18" charset="0"/>
                          </a:rPr>
                        </m:ctrlPr>
                      </m:fPr>
                      <m:num>
                        <m:sSup>
                          <m:sSupPr>
                            <m:ctrlPr>
                              <a:rPr lang="en-US" i="1">
                                <a:latin typeface="Cambria Math" panose="02040503050406030204" pitchFamily="18" charset="0"/>
                              </a:rPr>
                            </m:ctrlPr>
                          </m:sSupPr>
                          <m:e>
                            <m:r>
                              <a:rPr lang="en-US" i="1">
                                <a:latin typeface="Cambria Math"/>
                              </a:rPr>
                              <m:t>(</m:t>
                            </m:r>
                            <m:f>
                              <m:fPr>
                                <m:ctrlPr>
                                  <a:rPr lang="en-US" i="1">
                                    <a:latin typeface="Cambria Math" panose="02040503050406030204" pitchFamily="18" charset="0"/>
                                  </a:rPr>
                                </m:ctrlPr>
                              </m:fPr>
                              <m:num>
                                <m:r>
                                  <a:rPr lang="en-US" i="1">
                                    <a:latin typeface="Cambria Math"/>
                                  </a:rPr>
                                  <m:t>𝒎𝒐𝒅𝒆𝒍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−</m:t>
                                </m:r>
                                <m:r>
                                  <a:rPr lang="en-US" i="1">
                                    <a:latin typeface="Cambria Math"/>
                                  </a:rPr>
                                  <m:t>𝒅𝒂𝒕𝒂</m:t>
                                </m:r>
                              </m:num>
                              <m:den>
                                <m:r>
                                  <a:rPr lang="en-US" i="1">
                                    <a:latin typeface="Cambria Math"/>
                                    <a:ea typeface="Cambria Math"/>
                                  </a:rPr>
                                  <m:t>𝝈</m:t>
                                </m:r>
                              </m:den>
                            </m:f>
                            <m:r>
                              <a:rPr lang="en-US" i="1">
                                <a:latin typeface="Cambria Math"/>
                                <a:ea typeface="Cambria Math"/>
                              </a:rPr>
                              <m:t>)</m:t>
                            </m:r>
                          </m:e>
                          <m:sup>
                            <m:r>
                              <a:rPr lang="en-US" i="1">
                                <a:latin typeface="Cambria Math"/>
                              </a:rPr>
                              <m:t>𝟐</m:t>
                            </m:r>
                          </m:sup>
                        </m:sSup>
                      </m:num>
                      <m:den>
                        <m:r>
                          <a:rPr lang="en-US" b="1" i="1" smtClean="0">
                            <a:latin typeface="Cambria Math"/>
                          </a:rPr>
                          <m:t>𝟐</m:t>
                        </m:r>
                      </m:den>
                    </m:f>
                  </m:oMath>
                </a14:m>
                <a:r>
                  <a:rPr lang="en-US" dirty="0"/>
                  <a:t>    </a:t>
                </a:r>
                <a:r>
                  <a:rPr lang="en-US" sz="1400" b="0" dirty="0"/>
                  <a:t>(leaving out invariant terms)</a:t>
                </a:r>
                <a:endParaRPr lang="en-US" b="0" dirty="0"/>
              </a:p>
              <a:p>
                <a:r>
                  <a:rPr lang="en-US" dirty="0"/>
                  <a:t>A weighted log-likelihood calibration payoff is a sum of squares; 2*Log(likelihood/best likelihood) is distributed Chi-squared with one degree of freedom</a:t>
                </a:r>
              </a:p>
              <a:p>
                <a:r>
                  <a:rPr lang="en-US" dirty="0"/>
                  <a:t>The expected value is the number of data points</a:t>
                </a:r>
              </a:p>
              <a:p>
                <a:r>
                  <a:rPr lang="en-US" dirty="0"/>
                  <a:t>Varying the payoff by the </a:t>
                </a:r>
                <a:r>
                  <a:rPr lang="en-US" dirty="0" err="1"/>
                  <a:t>ChiSq</a:t>
                </a:r>
                <a:r>
                  <a:rPr lang="en-US" dirty="0"/>
                  <a:t> critical value at 95% yields a 95% confidence bound</a:t>
                </a:r>
              </a:p>
              <a:p>
                <a:pPr lvl="1"/>
                <a:r>
                  <a:rPr lang="en-US" dirty="0"/>
                  <a:t>If your payoff uses the “Normal” distribution setting, 3.84</a:t>
                </a:r>
              </a:p>
              <a:p>
                <a:pPr lvl="1"/>
                <a:r>
                  <a:rPr lang="en-US" dirty="0"/>
                  <a:t>If you use “Gaussian” (preferred), 1.92 (=3.84)</a:t>
                </a:r>
              </a:p>
            </p:txBody>
          </p:sp>
        </mc:Choice>
        <mc:Fallback>
          <p:sp>
            <p:nvSpPr>
              <p:cNvPr id="4" name="Content Placeholder 3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idx="1"/>
              </p:nvPr>
            </p:nvSpPr>
            <p:spPr>
              <a:blipFill>
                <a:blip r:embed="rId2"/>
                <a:stretch>
                  <a:fillRect l="-863" r="-941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255541064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" name="Picture 12">
            <a:extLst>
              <a:ext uri="{FF2B5EF4-FFF2-40B4-BE49-F238E27FC236}">
                <a16:creationId xmlns:a16="http://schemas.microsoft.com/office/drawing/2014/main" id="{DAF968B8-56A0-4905-85E9-DD61BB5CC30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3429000"/>
            <a:ext cx="6096000" cy="296562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Weighted Calibration Setup</a:t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Go to the Advanced tab</a:t>
            </a:r>
          </a:p>
          <a:p>
            <a:pPr lvl="1"/>
            <a:r>
              <a:rPr lang="en-US" dirty="0">
                <a:solidFill>
                  <a:srgbClr val="FF0000"/>
                </a:solidFill>
              </a:rPr>
              <a:t>Load comparison data (recommend the short version)</a:t>
            </a:r>
          </a:p>
          <a:p>
            <a:pPr lvl="1"/>
            <a:r>
              <a:rPr lang="en-US" dirty="0">
                <a:solidFill>
                  <a:srgbClr val="0000CC"/>
                </a:solidFill>
              </a:rPr>
              <a:t>Create a Payoff (.</a:t>
            </a:r>
            <a:r>
              <a:rPr lang="en-US" dirty="0" err="1">
                <a:solidFill>
                  <a:srgbClr val="0000CC"/>
                </a:solidFill>
              </a:rPr>
              <a:t>vpd</a:t>
            </a:r>
            <a:r>
              <a:rPr lang="en-US" dirty="0">
                <a:solidFill>
                  <a:srgbClr val="0000CC"/>
                </a:solidFill>
              </a:rPr>
              <a:t>) – different weighting</a:t>
            </a:r>
          </a:p>
          <a:p>
            <a:pPr lvl="1"/>
            <a:r>
              <a:rPr lang="en-US" dirty="0">
                <a:solidFill>
                  <a:srgbClr val="669900"/>
                </a:solidFill>
              </a:rPr>
              <a:t>Create a Control file (.</a:t>
            </a:r>
            <a:r>
              <a:rPr lang="en-US" dirty="0" err="1">
                <a:solidFill>
                  <a:srgbClr val="669900"/>
                </a:solidFill>
              </a:rPr>
              <a:t>voc</a:t>
            </a:r>
            <a:r>
              <a:rPr lang="en-US" dirty="0">
                <a:solidFill>
                  <a:srgbClr val="669900"/>
                </a:solidFill>
              </a:rPr>
              <a:t>) – adds error terms</a:t>
            </a:r>
          </a:p>
          <a:p>
            <a:r>
              <a:rPr lang="en-US" dirty="0"/>
              <a:t>Hit the </a:t>
            </a:r>
            <a:r>
              <a:rPr lang="en-US" dirty="0">
                <a:solidFill>
                  <a:schemeClr val="accent2"/>
                </a:solidFill>
              </a:rPr>
              <a:t>Optimize</a:t>
            </a:r>
            <a:r>
              <a:rPr lang="en-US" dirty="0"/>
              <a:t> button</a:t>
            </a:r>
          </a:p>
          <a:p>
            <a:endParaRPr lang="en-US" dirty="0"/>
          </a:p>
        </p:txBody>
      </p: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B5EE5F98-CF08-43B7-9162-D0887F945907}"/>
              </a:ext>
            </a:extLst>
          </p:cNvPr>
          <p:cNvCxnSpPr>
            <a:cxnSpLocks/>
          </p:cNvCxnSpPr>
          <p:nvPr/>
        </p:nvCxnSpPr>
        <p:spPr bwMode="auto">
          <a:xfrm flipH="1">
            <a:off x="4343400" y="4724400"/>
            <a:ext cx="6096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50BCED64-B1E2-46DA-9636-5423541DBF59}"/>
              </a:ext>
            </a:extLst>
          </p:cNvPr>
          <p:cNvCxnSpPr>
            <a:cxnSpLocks/>
          </p:cNvCxnSpPr>
          <p:nvPr/>
        </p:nvCxnSpPr>
        <p:spPr bwMode="auto">
          <a:xfrm flipH="1">
            <a:off x="4343400" y="5029200"/>
            <a:ext cx="6096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85B4D080-6D90-485C-ABBE-4C29F98B495D}"/>
              </a:ext>
            </a:extLst>
          </p:cNvPr>
          <p:cNvCxnSpPr>
            <a:cxnSpLocks/>
          </p:cNvCxnSpPr>
          <p:nvPr/>
        </p:nvCxnSpPr>
        <p:spPr bwMode="auto">
          <a:xfrm flipH="1">
            <a:off x="4343400" y="5334000"/>
            <a:ext cx="6096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92D050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Speech Bubble: Rectangle 10">
            <a:extLst>
              <a:ext uri="{FF2B5EF4-FFF2-40B4-BE49-F238E27FC236}">
                <a16:creationId xmlns:a16="http://schemas.microsoft.com/office/drawing/2014/main" id="{AFAA4240-BCF5-44D9-8D2B-A2D3E30C313A}"/>
              </a:ext>
            </a:extLst>
          </p:cNvPr>
          <p:cNvSpPr/>
          <p:nvPr/>
        </p:nvSpPr>
        <p:spPr bwMode="auto">
          <a:xfrm>
            <a:off x="5334000" y="3581400"/>
            <a:ext cx="1371600" cy="838200"/>
          </a:xfrm>
          <a:prstGeom prst="wedgeRectCallout">
            <a:avLst>
              <a:gd name="adj1" fmla="val -58467"/>
              <a:gd name="adj2" fmla="val 111767"/>
            </a:avLst>
          </a:prstGeom>
          <a:solidFill>
            <a:schemeClr val="bg1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Check this box</a:t>
            </a:r>
          </a:p>
        </p:txBody>
      </p:sp>
      <p:pic>
        <p:nvPicPr>
          <p:cNvPr id="15" name="Picture 14">
            <a:extLst>
              <a:ext uri="{FF2B5EF4-FFF2-40B4-BE49-F238E27FC236}">
                <a16:creationId xmlns:a16="http://schemas.microsoft.com/office/drawing/2014/main" id="{AFD00868-BA22-42D1-A767-FB7A728D1DF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14599" y="978003"/>
            <a:ext cx="4248599" cy="4697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0557993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8600" y="381000"/>
            <a:ext cx="7772400" cy="914400"/>
          </a:xfrm>
        </p:spPr>
        <p:txBody>
          <a:bodyPr/>
          <a:lstStyle/>
          <a:p>
            <a:pPr algn="l"/>
            <a:r>
              <a:rPr lang="en-US" dirty="0"/>
              <a:t>Payoff</a:t>
            </a:r>
            <a:br>
              <a:rPr lang="en-US" dirty="0"/>
            </a:br>
            <a:r>
              <a:rPr lang="en-US" dirty="0"/>
              <a:t>(.</a:t>
            </a:r>
            <a:r>
              <a:rPr lang="en-US" dirty="0" err="1"/>
              <a:t>vpd</a:t>
            </a:r>
            <a:r>
              <a:rPr lang="en-US" dirty="0"/>
              <a:t>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AEAB2C8A-233A-463A-B6AE-670451D8211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0" y="0"/>
            <a:ext cx="7239000" cy="638807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38524850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Optimization Control File (.</a:t>
            </a:r>
            <a:r>
              <a:rPr lang="en-US" dirty="0" err="1"/>
              <a:t>voc</a:t>
            </a:r>
            <a:r>
              <a:rPr lang="en-US" dirty="0"/>
              <a:t>)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518065" y="2388542"/>
            <a:ext cx="2680349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</a:rPr>
              <a:t>Method &amp; Settings</a:t>
            </a:r>
          </a:p>
          <a:p>
            <a:pPr algn="r"/>
            <a:r>
              <a:rPr lang="en-US" dirty="0">
                <a:solidFill>
                  <a:schemeClr val="accent2"/>
                </a:solidFill>
              </a:rPr>
              <a:t>(no change)</a:t>
            </a:r>
          </a:p>
        </p:txBody>
      </p:sp>
      <p:sp>
        <p:nvSpPr>
          <p:cNvPr id="5" name="TextBox 4"/>
          <p:cNvSpPr txBox="1"/>
          <p:nvPr/>
        </p:nvSpPr>
        <p:spPr>
          <a:xfrm>
            <a:off x="76136" y="4596110"/>
            <a:ext cx="310899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dirty="0">
                <a:solidFill>
                  <a:schemeClr val="accent2"/>
                </a:solidFill>
              </a:rPr>
              <a:t>Parameters &amp; Bounds</a:t>
            </a:r>
          </a:p>
          <a:p>
            <a:pPr algn="r"/>
            <a:r>
              <a:rPr lang="en-US" dirty="0">
                <a:solidFill>
                  <a:schemeClr val="accent2"/>
                </a:solidFill>
              </a:rPr>
              <a:t>(adds error terms)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B902E67E-D1A8-47AB-A7E0-BC470B77577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2800" y="1265903"/>
            <a:ext cx="5572125" cy="50006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50824627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Payoff Report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Open the </a:t>
            </a:r>
            <a:r>
              <a:rPr lang="en-US" dirty="0">
                <a:solidFill>
                  <a:schemeClr val="accent2"/>
                </a:solidFill>
              </a:rPr>
              <a:t>_</a:t>
            </a:r>
            <a:r>
              <a:rPr lang="en-US" dirty="0" err="1">
                <a:solidFill>
                  <a:schemeClr val="accent2"/>
                </a:solidFill>
              </a:rPr>
              <a:t>runname</a:t>
            </a:r>
            <a:r>
              <a:rPr lang="en-US" dirty="0">
                <a:solidFill>
                  <a:schemeClr val="accent2"/>
                </a:solidFill>
              </a:rPr>
              <a:t>_.rep </a:t>
            </a:r>
            <a:r>
              <a:rPr lang="en-US" dirty="0"/>
              <a:t>file (a text editor is OK, but Excel is better for viewing)</a:t>
            </a:r>
          </a:p>
          <a:p>
            <a:r>
              <a:rPr lang="en-US" dirty="0"/>
              <a:t>Contents, for each data series:</a:t>
            </a:r>
          </a:p>
          <a:p>
            <a:pPr lvl="1"/>
            <a:r>
              <a:rPr lang="en-US" dirty="0"/>
              <a:t>Contribution to payoff</a:t>
            </a:r>
          </a:p>
          <a:p>
            <a:pPr lvl="1"/>
            <a:r>
              <a:rPr lang="en-US" dirty="0"/>
              <a:t>Source of data, # of points</a:t>
            </a:r>
          </a:p>
          <a:p>
            <a:pPr lvl="1"/>
            <a:r>
              <a:rPr lang="en-US" dirty="0"/>
              <a:t>R^2</a:t>
            </a:r>
          </a:p>
          <a:p>
            <a:pPr lvl="1"/>
            <a:r>
              <a:rPr lang="en-US" dirty="0"/>
              <a:t>Durbin Watson &amp; Autocorrelation</a:t>
            </a:r>
          </a:p>
          <a:p>
            <a:pPr lvl="1"/>
            <a:r>
              <a:rPr lang="en-US" dirty="0" err="1"/>
              <a:t>Theil</a:t>
            </a:r>
            <a:r>
              <a:rPr lang="en-US" dirty="0"/>
              <a:t> statistics</a:t>
            </a:r>
          </a:p>
          <a:p>
            <a:pPr lvl="2"/>
            <a:r>
              <a:rPr lang="en-US" dirty="0"/>
              <a:t>MSE = mean squared error, Um = unequal means, Us = unequal variance, </a:t>
            </a:r>
            <a:r>
              <a:rPr lang="en-US" dirty="0" err="1"/>
              <a:t>Uc</a:t>
            </a:r>
            <a:r>
              <a:rPr lang="en-US" dirty="0"/>
              <a:t> = unequal covariance</a:t>
            </a:r>
          </a:p>
          <a:p>
            <a:pPr lvl="1"/>
            <a:r>
              <a:rPr lang="en-US" dirty="0"/>
              <a:t>MAE, MAPE, </a:t>
            </a:r>
            <a:r>
              <a:rPr lang="en-US" dirty="0" err="1"/>
              <a:t>MAEoM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2707035"/>
      </p:ext>
    </p:extLst>
  </p:cSld>
  <p:clrMapOvr>
    <a:masterClrMapping/>
  </p:clrMapOvr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Is the forecast in the confidence bounds?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046353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Overview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648200"/>
          </a:xfrm>
        </p:spPr>
        <p:txBody>
          <a:bodyPr/>
          <a:lstStyle/>
          <a:p>
            <a:r>
              <a:rPr lang="en-US" dirty="0" err="1"/>
              <a:t>Lotka</a:t>
            </a:r>
            <a:r>
              <a:rPr lang="en-US" dirty="0"/>
              <a:t>-Volterra Predator-Prey model</a:t>
            </a:r>
          </a:p>
          <a:p>
            <a:endParaRPr lang="en-US" dirty="0"/>
          </a:p>
          <a:p>
            <a:r>
              <a:rPr lang="en-US" dirty="0"/>
              <a:t>Generate synthetic data, by adding:</a:t>
            </a:r>
          </a:p>
          <a:p>
            <a:pPr lvl="1"/>
            <a:r>
              <a:rPr lang="en-US" dirty="0"/>
              <a:t>Measurement error to the stocks of elk and wolves</a:t>
            </a:r>
          </a:p>
          <a:p>
            <a:pPr lvl="1"/>
            <a:r>
              <a:rPr lang="en-US" dirty="0"/>
              <a:t>Driving noise to the flows of births and mortality</a:t>
            </a:r>
          </a:p>
          <a:p>
            <a:pPr lvl="1"/>
            <a:endParaRPr lang="en-US" dirty="0"/>
          </a:p>
          <a:p>
            <a:r>
              <a:rPr lang="en-US" dirty="0"/>
              <a:t>Estimate parameters of the model from the data, by various methods</a:t>
            </a:r>
          </a:p>
          <a:p>
            <a:pPr lvl="1"/>
            <a:r>
              <a:rPr lang="en-US" dirty="0"/>
              <a:t>Optionally, use mismatched structure (2</a:t>
            </a:r>
            <a:r>
              <a:rPr lang="en-US" baseline="30000" dirty="0"/>
              <a:t>nd</a:t>
            </a:r>
            <a:r>
              <a:rPr lang="en-US" dirty="0"/>
              <a:t> order data-generating model, first order estimated model)</a:t>
            </a:r>
          </a:p>
          <a:p>
            <a:pPr lvl="1"/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25245696"/>
      </p:ext>
    </p:extLst>
  </p:cSld>
  <p:clrMapOvr>
    <a:masterClrMapping/>
  </p:clrMapOvr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Multidimensional Likelihood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2743200" y="1828800"/>
            <a:ext cx="0" cy="358140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>
            <a:off x="2514600" y="5257800"/>
            <a:ext cx="39624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657600" y="5715000"/>
            <a:ext cx="185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 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3124200"/>
            <a:ext cx="1849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 B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3581400" y="2362200"/>
            <a:ext cx="2438400" cy="2286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733800" y="2514600"/>
            <a:ext cx="2057400" cy="1905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962400" y="2743200"/>
            <a:ext cx="1676400" cy="1524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103049" y="2971800"/>
            <a:ext cx="1318902" cy="1143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267200" y="3124200"/>
            <a:ext cx="914400" cy="838200"/>
          </a:xfrm>
          <a:prstGeom prst="ellipse">
            <a:avLst/>
          </a:prstGeom>
          <a:solidFill>
            <a:schemeClr val="bg2">
              <a:lumMod val="5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CA01251-41D0-4146-A404-D50F08AF393D}"/>
              </a:ext>
            </a:extLst>
          </p:cNvPr>
          <p:cNvSpPr txBox="1"/>
          <p:nvPr/>
        </p:nvSpPr>
        <p:spPr>
          <a:xfrm>
            <a:off x="4457700" y="3374023"/>
            <a:ext cx="609600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dirty="0">
                <a:solidFill>
                  <a:schemeClr val="bg1"/>
                </a:solidFill>
              </a:rPr>
              <a:t>Max</a:t>
            </a:r>
          </a:p>
        </p:txBody>
      </p:sp>
    </p:spTree>
    <p:extLst>
      <p:ext uri="{BB962C8B-B14F-4D97-AF65-F5344CB8AC3E}">
        <p14:creationId xmlns:p14="http://schemas.microsoft.com/office/powerpoint/2010/main" val="4270919267"/>
      </p:ext>
    </p:extLst>
  </p:cSld>
  <p:clrMapOvr>
    <a:masterClrMapping/>
  </p:clrMapOvr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Multidimensional Likelihood</a:t>
            </a:r>
            <a:br>
              <a:rPr lang="en-US" dirty="0"/>
            </a:br>
            <a:r>
              <a:rPr lang="en-US" dirty="0"/>
              <a:t>Parameters with Interacting Effects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2743200" y="1828800"/>
            <a:ext cx="0" cy="358140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>
            <a:off x="2514600" y="5257800"/>
            <a:ext cx="39624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657600" y="5715000"/>
            <a:ext cx="185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 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3124200"/>
            <a:ext cx="1849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 B</a:t>
            </a:r>
          </a:p>
        </p:txBody>
      </p:sp>
      <p:grpSp>
        <p:nvGrpSpPr>
          <p:cNvPr id="3" name="Group 2"/>
          <p:cNvGrpSpPr/>
          <p:nvPr/>
        </p:nvGrpSpPr>
        <p:grpSpPr>
          <a:xfrm rot="19378997">
            <a:off x="3094294" y="3225114"/>
            <a:ext cx="3352800" cy="685800"/>
            <a:chOff x="3581400" y="2362200"/>
            <a:chExt cx="2438400" cy="2286000"/>
          </a:xfrm>
        </p:grpSpPr>
        <p:sp>
          <p:nvSpPr>
            <p:cNvPr id="10" name="Oval 9"/>
            <p:cNvSpPr/>
            <p:nvPr/>
          </p:nvSpPr>
          <p:spPr bwMode="auto">
            <a:xfrm>
              <a:off x="3581400" y="2362200"/>
              <a:ext cx="2438400" cy="2286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3733800" y="2514600"/>
              <a:ext cx="2057400" cy="1905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3962400" y="2743200"/>
              <a:ext cx="1676400" cy="152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4103049" y="2971800"/>
              <a:ext cx="1318902" cy="1143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4267200" y="3124200"/>
              <a:ext cx="914400" cy="8382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18063866"/>
      </p:ext>
    </p:extLst>
  </p:cSld>
  <p:clrMapOvr>
    <a:masterClrMapping/>
  </p:clrMapOvr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Standard </a:t>
            </a:r>
            <a:r>
              <a:rPr lang="en-US" dirty="0" err="1"/>
              <a:t>Vensim</a:t>
            </a:r>
            <a:r>
              <a:rPr lang="en-US" dirty="0"/>
              <a:t> payoff value sensitivity</a:t>
            </a:r>
          </a:p>
        </p:txBody>
      </p:sp>
      <p:sp>
        <p:nvSpPr>
          <p:cNvPr id="22" name="Content Placeholder 2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Test the payoff surface in the direction of each parameter independently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4572000" y="2286000"/>
            <a:ext cx="0" cy="358140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>
            <a:off x="4343400" y="5715000"/>
            <a:ext cx="39624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5486400" y="6172200"/>
            <a:ext cx="185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 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514600" y="3581400"/>
            <a:ext cx="1849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 B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5410200" y="2819400"/>
            <a:ext cx="2438400" cy="2286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5562600" y="2971800"/>
            <a:ext cx="2057400" cy="1905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5791200" y="3200400"/>
            <a:ext cx="1676400" cy="1524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5931849" y="3429000"/>
            <a:ext cx="1318902" cy="1143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6096000" y="3581400"/>
            <a:ext cx="914400" cy="838200"/>
          </a:xfrm>
          <a:prstGeom prst="ellipse">
            <a:avLst/>
          </a:prstGeom>
          <a:solidFill>
            <a:schemeClr val="bg2">
              <a:lumMod val="5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cxnSp>
        <p:nvCxnSpPr>
          <p:cNvPr id="15" name="Straight Arrow Connector 14"/>
          <p:cNvCxnSpPr/>
          <p:nvPr/>
        </p:nvCxnSpPr>
        <p:spPr bwMode="auto">
          <a:xfrm>
            <a:off x="6591300" y="3009900"/>
            <a:ext cx="0" cy="182880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C000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  <p:cxnSp>
        <p:nvCxnSpPr>
          <p:cNvPr id="17" name="Straight Arrow Connector 16"/>
          <p:cNvCxnSpPr>
            <a:stCxn id="11" idx="2"/>
            <a:endCxn id="11" idx="6"/>
          </p:cNvCxnSpPr>
          <p:nvPr/>
        </p:nvCxnSpPr>
        <p:spPr bwMode="auto">
          <a:xfrm>
            <a:off x="5562600" y="3924300"/>
            <a:ext cx="20574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rgbClr val="C00000"/>
            </a:solidFill>
            <a:prstDash val="solid"/>
            <a:round/>
            <a:headEnd type="arrow" w="med" len="med"/>
            <a:tailEnd type="arrow" w="med" len="med"/>
          </a:ln>
          <a:effectLst/>
        </p:spPr>
      </p:cxnSp>
    </p:spTree>
    <p:extLst>
      <p:ext uri="{BB962C8B-B14F-4D97-AF65-F5344CB8AC3E}">
        <p14:creationId xmlns:p14="http://schemas.microsoft.com/office/powerpoint/2010/main" val="989380181"/>
      </p:ext>
    </p:extLst>
  </p:cSld>
  <p:clrMapOvr>
    <a:masterClrMapping/>
  </p:clrMapOvr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lvl="1"/>
            <a:r>
              <a:rPr lang="en-US" dirty="0"/>
              <a:t>Misses off-axis ellipsoids!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381000" y="5638800"/>
            <a:ext cx="8312728" cy="1143000"/>
          </a:xfrm>
        </p:spPr>
        <p:txBody>
          <a:bodyPr/>
          <a:lstStyle/>
          <a:p>
            <a:r>
              <a:rPr lang="en-US" dirty="0">
                <a:solidFill>
                  <a:schemeClr val="accent2"/>
                </a:solidFill>
              </a:rPr>
              <a:t>Even harder if the likelihood surface is shaped like a banana, or a snake, or a bag of 10-dimensional jellybeans…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2743200" y="1219200"/>
            <a:ext cx="0" cy="358140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>
            <a:off x="2514600" y="4648200"/>
            <a:ext cx="39624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657600" y="5105400"/>
            <a:ext cx="185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 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2514600"/>
            <a:ext cx="1849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 B</a:t>
            </a:r>
          </a:p>
        </p:txBody>
      </p:sp>
      <p:grpSp>
        <p:nvGrpSpPr>
          <p:cNvPr id="3" name="Group 2"/>
          <p:cNvGrpSpPr/>
          <p:nvPr/>
        </p:nvGrpSpPr>
        <p:grpSpPr>
          <a:xfrm rot="19378997">
            <a:off x="3094294" y="2615514"/>
            <a:ext cx="3352800" cy="685800"/>
            <a:chOff x="3581400" y="2362200"/>
            <a:chExt cx="2438400" cy="2286000"/>
          </a:xfrm>
        </p:grpSpPr>
        <p:sp>
          <p:nvSpPr>
            <p:cNvPr id="10" name="Oval 9"/>
            <p:cNvSpPr/>
            <p:nvPr/>
          </p:nvSpPr>
          <p:spPr bwMode="auto">
            <a:xfrm>
              <a:off x="3581400" y="2362200"/>
              <a:ext cx="2438400" cy="2286000"/>
            </a:xfrm>
            <a:prstGeom prst="ellipse">
              <a:avLst/>
            </a:prstGeom>
            <a:solidFill>
              <a:schemeClr val="bg1">
                <a:lumMod val="8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1" name="Oval 10"/>
            <p:cNvSpPr/>
            <p:nvPr/>
          </p:nvSpPr>
          <p:spPr bwMode="auto">
            <a:xfrm>
              <a:off x="3733800" y="2514600"/>
              <a:ext cx="2057400" cy="1905000"/>
            </a:xfrm>
            <a:prstGeom prst="ellipse">
              <a:avLst/>
            </a:prstGeom>
            <a:solidFill>
              <a:schemeClr val="bg1">
                <a:lumMod val="7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2" name="Oval 11"/>
            <p:cNvSpPr/>
            <p:nvPr/>
          </p:nvSpPr>
          <p:spPr bwMode="auto">
            <a:xfrm>
              <a:off x="3962400" y="2743200"/>
              <a:ext cx="1676400" cy="1524000"/>
            </a:xfrm>
            <a:prstGeom prst="ellipse">
              <a:avLst/>
            </a:prstGeom>
            <a:solidFill>
              <a:schemeClr val="bg1">
                <a:lumMod val="65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3" name="Oval 12"/>
            <p:cNvSpPr/>
            <p:nvPr/>
          </p:nvSpPr>
          <p:spPr bwMode="auto">
            <a:xfrm>
              <a:off x="4103049" y="2971800"/>
              <a:ext cx="1318902" cy="1143000"/>
            </a:xfrm>
            <a:prstGeom prst="ellipse">
              <a:avLst/>
            </a:prstGeom>
            <a:solidFill>
              <a:schemeClr val="bg1">
                <a:lumMod val="5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  <p:sp>
          <p:nvSpPr>
            <p:cNvPr id="14" name="Oval 13"/>
            <p:cNvSpPr/>
            <p:nvPr/>
          </p:nvSpPr>
          <p:spPr bwMode="auto">
            <a:xfrm>
              <a:off x="4267200" y="3124200"/>
              <a:ext cx="914400" cy="838200"/>
            </a:xfrm>
            <a:prstGeom prst="ellipse">
              <a:avLst/>
            </a:prstGeom>
            <a:solidFill>
              <a:schemeClr val="bg2">
                <a:lumMod val="50000"/>
              </a:schemeClr>
            </a:solidFill>
            <a:ln w="38100" cap="flat" cmpd="sng" algn="ctr">
              <a:noFill/>
              <a:prstDash val="solid"/>
              <a:round/>
              <a:headEnd type="none" w="med" len="med"/>
              <a:tailEnd type="arrow" w="med" len="med"/>
            </a:ln>
            <a:effec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marL="0" marR="0" indent="0" algn="l" defTabSz="9144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en-US" sz="2400" b="0" i="0" u="none" strike="noStrike" cap="none" normalizeH="0" baseline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endParaRPr>
            </a:p>
          </p:txBody>
        </p:sp>
      </p:grpSp>
      <p:grpSp>
        <p:nvGrpSpPr>
          <p:cNvPr id="7" name="Group 6"/>
          <p:cNvGrpSpPr/>
          <p:nvPr/>
        </p:nvGrpSpPr>
        <p:grpSpPr>
          <a:xfrm>
            <a:off x="4191000" y="2514600"/>
            <a:ext cx="1080565" cy="994888"/>
            <a:chOff x="4038600" y="2857500"/>
            <a:chExt cx="2057400" cy="1828800"/>
          </a:xfrm>
        </p:grpSpPr>
        <p:cxnSp>
          <p:nvCxnSpPr>
            <p:cNvPr id="17" name="Straight Arrow Connector 16"/>
            <p:cNvCxnSpPr/>
            <p:nvPr/>
          </p:nvCxnSpPr>
          <p:spPr bwMode="auto">
            <a:xfrm>
              <a:off x="5067300" y="2857500"/>
              <a:ext cx="0" cy="1828800"/>
            </a:xfrm>
            <a:prstGeom prst="straightConnector1">
              <a:avLst/>
            </a:prstGeom>
            <a:solidFill>
              <a:srgbClr val="FFFFFF"/>
            </a:solidFill>
            <a:ln w="38100" cap="flat" cmpd="sng" algn="ctr">
              <a:solidFill>
                <a:srgbClr val="6699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18" name="Straight Arrow Connector 17"/>
            <p:cNvCxnSpPr/>
            <p:nvPr/>
          </p:nvCxnSpPr>
          <p:spPr bwMode="auto">
            <a:xfrm>
              <a:off x="4038600" y="3771900"/>
              <a:ext cx="2057400" cy="0"/>
            </a:xfrm>
            <a:prstGeom prst="straightConnector1">
              <a:avLst/>
            </a:prstGeom>
            <a:solidFill>
              <a:srgbClr val="FFFFFF"/>
            </a:solidFill>
            <a:ln w="38100" cap="flat" cmpd="sng" algn="ctr">
              <a:solidFill>
                <a:srgbClr val="6699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</p:grpSp>
      <p:grpSp>
        <p:nvGrpSpPr>
          <p:cNvPr id="6" name="Group 5"/>
          <p:cNvGrpSpPr/>
          <p:nvPr/>
        </p:nvGrpSpPr>
        <p:grpSpPr>
          <a:xfrm rot="19301543">
            <a:off x="3305354" y="2663937"/>
            <a:ext cx="2817896" cy="664136"/>
            <a:chOff x="3886200" y="2705100"/>
            <a:chExt cx="2057400" cy="1828800"/>
          </a:xfrm>
        </p:grpSpPr>
        <p:cxnSp>
          <p:nvCxnSpPr>
            <p:cNvPr id="15" name="Straight Arrow Connector 14"/>
            <p:cNvCxnSpPr/>
            <p:nvPr/>
          </p:nvCxnSpPr>
          <p:spPr bwMode="auto">
            <a:xfrm>
              <a:off x="4914900" y="2705100"/>
              <a:ext cx="0" cy="1828800"/>
            </a:xfrm>
            <a:prstGeom prst="straightConnector1">
              <a:avLst/>
            </a:prstGeom>
            <a:solidFill>
              <a:srgbClr val="FFFFFF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  <p:cxnSp>
          <p:nvCxnSpPr>
            <p:cNvPr id="16" name="Straight Arrow Connector 15"/>
            <p:cNvCxnSpPr/>
            <p:nvPr/>
          </p:nvCxnSpPr>
          <p:spPr bwMode="auto">
            <a:xfrm>
              <a:off x="3886200" y="3619500"/>
              <a:ext cx="2057400" cy="0"/>
            </a:xfrm>
            <a:prstGeom prst="straightConnector1">
              <a:avLst/>
            </a:prstGeom>
            <a:solidFill>
              <a:srgbClr val="FFFFFF"/>
            </a:solidFill>
            <a:ln w="38100" cap="flat" cmpd="sng" algn="ctr">
              <a:solidFill>
                <a:srgbClr val="C00000"/>
              </a:solidFill>
              <a:prstDash val="solid"/>
              <a:round/>
              <a:headEnd type="arrow" w="med" len="med"/>
              <a:tailEnd type="arrow" w="med" len="med"/>
            </a:ln>
            <a:effectLst/>
          </p:spPr>
        </p:cxnSp>
      </p:grpSp>
    </p:spTree>
    <p:extLst>
      <p:ext uri="{BB962C8B-B14F-4D97-AF65-F5344CB8AC3E}">
        <p14:creationId xmlns:p14="http://schemas.microsoft.com/office/powerpoint/2010/main" val="343475815"/>
      </p:ext>
    </p:extLst>
  </p:cSld>
  <p:clrMapOvr>
    <a:masterClrMapping/>
  </p:clrMapOvr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3890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Unimodality, Smoothness </a:t>
            </a:r>
          </a:p>
        </p:txBody>
      </p:sp>
      <p:pic>
        <p:nvPicPr>
          <p:cNvPr id="293892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828800" y="2057400"/>
            <a:ext cx="5476875" cy="3197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93894" name="Rectangle 6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If not, the confidence bounds can be misleading</a:t>
            </a:r>
          </a:p>
        </p:txBody>
      </p:sp>
    </p:spTree>
    <p:extLst>
      <p:ext uri="{BB962C8B-B14F-4D97-AF65-F5344CB8AC3E}">
        <p14:creationId xmlns:p14="http://schemas.microsoft.com/office/powerpoint/2010/main" val="1442340386"/>
      </p:ext>
    </p:extLst>
  </p:cSld>
  <p:clrMapOvr>
    <a:masterClrMapping/>
  </p:clrMapOvr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Alternate Approach to Estimation</a:t>
            </a:r>
            <a:br>
              <a:rPr lang="en-US" dirty="0"/>
            </a:br>
            <a:r>
              <a:rPr lang="en-US" dirty="0"/>
              <a:t>Markov Chain Monte Carlo (MCMC)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Perform a random walk over the payoff surface, with moves chosen according to point likelihoods</a:t>
            </a:r>
          </a:p>
          <a:p>
            <a:r>
              <a:rPr lang="en-US" dirty="0"/>
              <a:t>Stationary distribution of the Markov process reflects likelihood surface</a:t>
            </a:r>
          </a:p>
          <a:p>
            <a:r>
              <a:rPr lang="en-US" dirty="0"/>
              <a:t>Problem: determining scale of proposed jumps</a:t>
            </a:r>
          </a:p>
          <a:p>
            <a:r>
              <a:rPr lang="en-US" dirty="0"/>
              <a:t>Solution: Differential Evolution (run multiple Markov chains and recombine from population to propose jumps)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25828526"/>
      </p:ext>
    </p:extLst>
  </p:cSld>
  <p:clrMapOvr>
    <a:masterClrMapping/>
  </p:clrMapOvr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MCMC</a:t>
            </a:r>
          </a:p>
        </p:txBody>
      </p:sp>
      <p:cxnSp>
        <p:nvCxnSpPr>
          <p:cNvPr id="4" name="Straight Arrow Connector 3"/>
          <p:cNvCxnSpPr/>
          <p:nvPr/>
        </p:nvCxnSpPr>
        <p:spPr bwMode="auto">
          <a:xfrm flipV="1">
            <a:off x="2743200" y="1828800"/>
            <a:ext cx="0" cy="358140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cxnSp>
        <p:nvCxnSpPr>
          <p:cNvPr id="5" name="Straight Arrow Connector 4"/>
          <p:cNvCxnSpPr/>
          <p:nvPr/>
        </p:nvCxnSpPr>
        <p:spPr bwMode="auto">
          <a:xfrm>
            <a:off x="2514600" y="5257800"/>
            <a:ext cx="3962400" cy="0"/>
          </a:xfrm>
          <a:prstGeom prst="straightConnector1">
            <a:avLst/>
          </a:prstGeom>
          <a:solidFill>
            <a:srgbClr val="FFFFFF"/>
          </a:solidFill>
          <a:ln w="38100" cap="flat" cmpd="sng" algn="ctr">
            <a:solidFill>
              <a:schemeClr val="tx1"/>
            </a:solidFill>
            <a:prstDash val="solid"/>
            <a:round/>
            <a:headEnd type="none" w="med" len="med"/>
            <a:tailEnd type="arrow"/>
          </a:ln>
          <a:effectLst/>
        </p:spPr>
      </p:cxnSp>
      <p:sp>
        <p:nvSpPr>
          <p:cNvPr id="8" name="TextBox 7"/>
          <p:cNvSpPr txBox="1"/>
          <p:nvPr/>
        </p:nvSpPr>
        <p:spPr>
          <a:xfrm>
            <a:off x="3657600" y="5715000"/>
            <a:ext cx="1852302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 A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685800" y="3124200"/>
            <a:ext cx="184909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Parameter B</a:t>
            </a:r>
          </a:p>
        </p:txBody>
      </p:sp>
      <p:sp>
        <p:nvSpPr>
          <p:cNvPr id="10" name="Oval 9"/>
          <p:cNvSpPr/>
          <p:nvPr/>
        </p:nvSpPr>
        <p:spPr bwMode="auto">
          <a:xfrm>
            <a:off x="3581400" y="2362200"/>
            <a:ext cx="2438400" cy="2286000"/>
          </a:xfrm>
          <a:prstGeom prst="ellipse">
            <a:avLst/>
          </a:prstGeom>
          <a:solidFill>
            <a:schemeClr val="bg1">
              <a:lumMod val="8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1" name="Oval 10"/>
          <p:cNvSpPr/>
          <p:nvPr/>
        </p:nvSpPr>
        <p:spPr bwMode="auto">
          <a:xfrm>
            <a:off x="3733800" y="2514600"/>
            <a:ext cx="2057400" cy="1905000"/>
          </a:xfrm>
          <a:prstGeom prst="ellipse">
            <a:avLst/>
          </a:prstGeom>
          <a:solidFill>
            <a:schemeClr val="bg1">
              <a:lumMod val="7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2" name="Oval 11"/>
          <p:cNvSpPr/>
          <p:nvPr/>
        </p:nvSpPr>
        <p:spPr bwMode="auto">
          <a:xfrm>
            <a:off x="3962400" y="2743200"/>
            <a:ext cx="1676400" cy="1524000"/>
          </a:xfrm>
          <a:prstGeom prst="ellipse">
            <a:avLst/>
          </a:prstGeom>
          <a:solidFill>
            <a:schemeClr val="bg1">
              <a:lumMod val="65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3" name="Oval 12"/>
          <p:cNvSpPr/>
          <p:nvPr/>
        </p:nvSpPr>
        <p:spPr bwMode="auto">
          <a:xfrm>
            <a:off x="4103049" y="2971800"/>
            <a:ext cx="1318902" cy="1143000"/>
          </a:xfrm>
          <a:prstGeom prst="ellipse">
            <a:avLst/>
          </a:prstGeom>
          <a:solidFill>
            <a:schemeClr val="bg1">
              <a:lumMod val="5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4" name="Oval 13"/>
          <p:cNvSpPr/>
          <p:nvPr/>
        </p:nvSpPr>
        <p:spPr bwMode="auto">
          <a:xfrm>
            <a:off x="4267200" y="3124200"/>
            <a:ext cx="914400" cy="838200"/>
          </a:xfrm>
          <a:prstGeom prst="ellipse">
            <a:avLst/>
          </a:prstGeom>
          <a:solidFill>
            <a:schemeClr val="bg2">
              <a:lumMod val="50000"/>
            </a:schemeClr>
          </a:solidFill>
          <a:ln w="38100" cap="flat" cmpd="sng" algn="ctr">
            <a:noFill/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3" name="Freeform 2"/>
          <p:cNvSpPr/>
          <p:nvPr/>
        </p:nvSpPr>
        <p:spPr bwMode="auto">
          <a:xfrm>
            <a:off x="3896591" y="2514600"/>
            <a:ext cx="1746744" cy="1964130"/>
          </a:xfrm>
          <a:custGeom>
            <a:avLst/>
            <a:gdLst>
              <a:gd name="connsiteX0" fmla="*/ 623454 w 1746744"/>
              <a:gd name="connsiteY0" fmla="*/ 0 h 1964130"/>
              <a:gd name="connsiteX1" fmla="*/ 581891 w 1746744"/>
              <a:gd name="connsiteY1" fmla="*/ 51955 h 1964130"/>
              <a:gd name="connsiteX2" fmla="*/ 561109 w 1746744"/>
              <a:gd name="connsiteY2" fmla="*/ 83127 h 1964130"/>
              <a:gd name="connsiteX3" fmla="*/ 623454 w 1746744"/>
              <a:gd name="connsiteY3" fmla="*/ 124691 h 1964130"/>
              <a:gd name="connsiteX4" fmla="*/ 716973 w 1746744"/>
              <a:gd name="connsiteY4" fmla="*/ 145473 h 1964130"/>
              <a:gd name="connsiteX5" fmla="*/ 748145 w 1746744"/>
              <a:gd name="connsiteY5" fmla="*/ 155864 h 1964130"/>
              <a:gd name="connsiteX6" fmla="*/ 831273 w 1746744"/>
              <a:gd name="connsiteY6" fmla="*/ 166255 h 1964130"/>
              <a:gd name="connsiteX7" fmla="*/ 883227 w 1746744"/>
              <a:gd name="connsiteY7" fmla="*/ 176645 h 1964130"/>
              <a:gd name="connsiteX8" fmla="*/ 924791 w 1746744"/>
              <a:gd name="connsiteY8" fmla="*/ 197427 h 1964130"/>
              <a:gd name="connsiteX9" fmla="*/ 955964 w 1746744"/>
              <a:gd name="connsiteY9" fmla="*/ 207818 h 1964130"/>
              <a:gd name="connsiteX10" fmla="*/ 976745 w 1746744"/>
              <a:gd name="connsiteY10" fmla="*/ 238991 h 1964130"/>
              <a:gd name="connsiteX11" fmla="*/ 904009 w 1746744"/>
              <a:gd name="connsiteY11" fmla="*/ 290945 h 1964130"/>
              <a:gd name="connsiteX12" fmla="*/ 872836 w 1746744"/>
              <a:gd name="connsiteY12" fmla="*/ 322118 h 1964130"/>
              <a:gd name="connsiteX13" fmla="*/ 831273 w 1746744"/>
              <a:gd name="connsiteY13" fmla="*/ 332509 h 1964130"/>
              <a:gd name="connsiteX14" fmla="*/ 737754 w 1746744"/>
              <a:gd name="connsiteY14" fmla="*/ 322118 h 1964130"/>
              <a:gd name="connsiteX15" fmla="*/ 706582 w 1746744"/>
              <a:gd name="connsiteY15" fmla="*/ 311727 h 1964130"/>
              <a:gd name="connsiteX16" fmla="*/ 633845 w 1746744"/>
              <a:gd name="connsiteY16" fmla="*/ 290945 h 1964130"/>
              <a:gd name="connsiteX17" fmla="*/ 602673 w 1746744"/>
              <a:gd name="connsiteY17" fmla="*/ 301336 h 1964130"/>
              <a:gd name="connsiteX18" fmla="*/ 561109 w 1746744"/>
              <a:gd name="connsiteY18" fmla="*/ 363682 h 1964130"/>
              <a:gd name="connsiteX19" fmla="*/ 529936 w 1746744"/>
              <a:gd name="connsiteY19" fmla="*/ 394855 h 1964130"/>
              <a:gd name="connsiteX20" fmla="*/ 519545 w 1746744"/>
              <a:gd name="connsiteY20" fmla="*/ 488373 h 1964130"/>
              <a:gd name="connsiteX21" fmla="*/ 571500 w 1746744"/>
              <a:gd name="connsiteY21" fmla="*/ 498764 h 1964130"/>
              <a:gd name="connsiteX22" fmla="*/ 675409 w 1746744"/>
              <a:gd name="connsiteY22" fmla="*/ 509155 h 1964130"/>
              <a:gd name="connsiteX23" fmla="*/ 665018 w 1746744"/>
              <a:gd name="connsiteY23" fmla="*/ 571500 h 1964130"/>
              <a:gd name="connsiteX24" fmla="*/ 633845 w 1746744"/>
              <a:gd name="connsiteY24" fmla="*/ 592282 h 1964130"/>
              <a:gd name="connsiteX25" fmla="*/ 592282 w 1746744"/>
              <a:gd name="connsiteY25" fmla="*/ 633845 h 1964130"/>
              <a:gd name="connsiteX26" fmla="*/ 436418 w 1746744"/>
              <a:gd name="connsiteY26" fmla="*/ 665018 h 1964130"/>
              <a:gd name="connsiteX27" fmla="*/ 405245 w 1746744"/>
              <a:gd name="connsiteY27" fmla="*/ 779318 h 1964130"/>
              <a:gd name="connsiteX28" fmla="*/ 363682 w 1746744"/>
              <a:gd name="connsiteY28" fmla="*/ 841664 h 1964130"/>
              <a:gd name="connsiteX29" fmla="*/ 176645 w 1746744"/>
              <a:gd name="connsiteY29" fmla="*/ 852055 h 1964130"/>
              <a:gd name="connsiteX30" fmla="*/ 145473 w 1746744"/>
              <a:gd name="connsiteY30" fmla="*/ 914400 h 1964130"/>
              <a:gd name="connsiteX31" fmla="*/ 166254 w 1746744"/>
              <a:gd name="connsiteY31" fmla="*/ 987136 h 1964130"/>
              <a:gd name="connsiteX32" fmla="*/ 259773 w 1746744"/>
              <a:gd name="connsiteY32" fmla="*/ 955964 h 1964130"/>
              <a:gd name="connsiteX33" fmla="*/ 311727 w 1746744"/>
              <a:gd name="connsiteY33" fmla="*/ 904009 h 1964130"/>
              <a:gd name="connsiteX34" fmla="*/ 436418 w 1746744"/>
              <a:gd name="connsiteY34" fmla="*/ 914400 h 1964130"/>
              <a:gd name="connsiteX35" fmla="*/ 467591 w 1746744"/>
              <a:gd name="connsiteY35" fmla="*/ 924791 h 1964130"/>
              <a:gd name="connsiteX36" fmla="*/ 498764 w 1746744"/>
              <a:gd name="connsiteY36" fmla="*/ 955964 h 1964130"/>
              <a:gd name="connsiteX37" fmla="*/ 529936 w 1746744"/>
              <a:gd name="connsiteY37" fmla="*/ 976745 h 1964130"/>
              <a:gd name="connsiteX38" fmla="*/ 550718 w 1746744"/>
              <a:gd name="connsiteY38" fmla="*/ 1007918 h 1964130"/>
              <a:gd name="connsiteX39" fmla="*/ 571500 w 1746744"/>
              <a:gd name="connsiteY39" fmla="*/ 1070264 h 1964130"/>
              <a:gd name="connsiteX40" fmla="*/ 623454 w 1746744"/>
              <a:gd name="connsiteY40" fmla="*/ 1080655 h 1964130"/>
              <a:gd name="connsiteX41" fmla="*/ 654627 w 1746744"/>
              <a:gd name="connsiteY41" fmla="*/ 1101436 h 1964130"/>
              <a:gd name="connsiteX42" fmla="*/ 716973 w 1746744"/>
              <a:gd name="connsiteY42" fmla="*/ 1111827 h 1964130"/>
              <a:gd name="connsiteX43" fmla="*/ 748145 w 1746744"/>
              <a:gd name="connsiteY43" fmla="*/ 1122218 h 1964130"/>
              <a:gd name="connsiteX44" fmla="*/ 852054 w 1746744"/>
              <a:gd name="connsiteY44" fmla="*/ 1111827 h 1964130"/>
              <a:gd name="connsiteX45" fmla="*/ 976745 w 1746744"/>
              <a:gd name="connsiteY45" fmla="*/ 1101436 h 1964130"/>
              <a:gd name="connsiteX46" fmla="*/ 987136 w 1746744"/>
              <a:gd name="connsiteY46" fmla="*/ 976745 h 1964130"/>
              <a:gd name="connsiteX47" fmla="*/ 1007918 w 1746744"/>
              <a:gd name="connsiteY47" fmla="*/ 945573 h 1964130"/>
              <a:gd name="connsiteX48" fmla="*/ 1080654 w 1746744"/>
              <a:gd name="connsiteY48" fmla="*/ 904009 h 1964130"/>
              <a:gd name="connsiteX49" fmla="*/ 1205345 w 1746744"/>
              <a:gd name="connsiteY49" fmla="*/ 820882 h 1964130"/>
              <a:gd name="connsiteX50" fmla="*/ 1257300 w 1746744"/>
              <a:gd name="connsiteY50" fmla="*/ 789709 h 1964130"/>
              <a:gd name="connsiteX51" fmla="*/ 1330036 w 1746744"/>
              <a:gd name="connsiteY51" fmla="*/ 748145 h 1964130"/>
              <a:gd name="connsiteX52" fmla="*/ 1465118 w 1746744"/>
              <a:gd name="connsiteY52" fmla="*/ 727364 h 1964130"/>
              <a:gd name="connsiteX53" fmla="*/ 1683327 w 1746744"/>
              <a:gd name="connsiteY53" fmla="*/ 737755 h 1964130"/>
              <a:gd name="connsiteX54" fmla="*/ 1714500 w 1746744"/>
              <a:gd name="connsiteY54" fmla="*/ 748145 h 1964130"/>
              <a:gd name="connsiteX55" fmla="*/ 1672936 w 1746744"/>
              <a:gd name="connsiteY55" fmla="*/ 696191 h 1964130"/>
              <a:gd name="connsiteX56" fmla="*/ 1641764 w 1746744"/>
              <a:gd name="connsiteY56" fmla="*/ 633845 h 1964130"/>
              <a:gd name="connsiteX57" fmla="*/ 1631373 w 1746744"/>
              <a:gd name="connsiteY57" fmla="*/ 602673 h 1964130"/>
              <a:gd name="connsiteX58" fmla="*/ 1610591 w 1746744"/>
              <a:gd name="connsiteY58" fmla="*/ 561109 h 1964130"/>
              <a:gd name="connsiteX59" fmla="*/ 1641764 w 1746744"/>
              <a:gd name="connsiteY59" fmla="*/ 498764 h 1964130"/>
              <a:gd name="connsiteX60" fmla="*/ 1724891 w 1746744"/>
              <a:gd name="connsiteY60" fmla="*/ 457200 h 1964130"/>
              <a:gd name="connsiteX61" fmla="*/ 1693718 w 1746744"/>
              <a:gd name="connsiteY61" fmla="*/ 436418 h 1964130"/>
              <a:gd name="connsiteX62" fmla="*/ 1600200 w 1746744"/>
              <a:gd name="connsiteY62" fmla="*/ 405245 h 1964130"/>
              <a:gd name="connsiteX63" fmla="*/ 1537854 w 1746744"/>
              <a:gd name="connsiteY63" fmla="*/ 363682 h 1964130"/>
              <a:gd name="connsiteX64" fmla="*/ 1465118 w 1746744"/>
              <a:gd name="connsiteY64" fmla="*/ 342900 h 1964130"/>
              <a:gd name="connsiteX65" fmla="*/ 1433945 w 1746744"/>
              <a:gd name="connsiteY65" fmla="*/ 322118 h 1964130"/>
              <a:gd name="connsiteX66" fmla="*/ 1423554 w 1746744"/>
              <a:gd name="connsiteY66" fmla="*/ 280555 h 1964130"/>
              <a:gd name="connsiteX67" fmla="*/ 1402773 w 1746744"/>
              <a:gd name="connsiteY67" fmla="*/ 311727 h 1964130"/>
              <a:gd name="connsiteX68" fmla="*/ 1381991 w 1746744"/>
              <a:gd name="connsiteY68" fmla="*/ 374073 h 1964130"/>
              <a:gd name="connsiteX69" fmla="*/ 1371600 w 1746744"/>
              <a:gd name="connsiteY69" fmla="*/ 457200 h 1964130"/>
              <a:gd name="connsiteX70" fmla="*/ 1350818 w 1746744"/>
              <a:gd name="connsiteY70" fmla="*/ 519545 h 1964130"/>
              <a:gd name="connsiteX71" fmla="*/ 1309254 w 1746744"/>
              <a:gd name="connsiteY71" fmla="*/ 529936 h 1964130"/>
              <a:gd name="connsiteX72" fmla="*/ 1278082 w 1746744"/>
              <a:gd name="connsiteY72" fmla="*/ 550718 h 1964130"/>
              <a:gd name="connsiteX73" fmla="*/ 1246909 w 1746744"/>
              <a:gd name="connsiteY73" fmla="*/ 561109 h 1964130"/>
              <a:gd name="connsiteX74" fmla="*/ 1236518 w 1746744"/>
              <a:gd name="connsiteY74" fmla="*/ 592282 h 1964130"/>
              <a:gd name="connsiteX75" fmla="*/ 1257300 w 1746744"/>
              <a:gd name="connsiteY75" fmla="*/ 654627 h 1964130"/>
              <a:gd name="connsiteX76" fmla="*/ 1298864 w 1746744"/>
              <a:gd name="connsiteY76" fmla="*/ 665018 h 1964130"/>
              <a:gd name="connsiteX77" fmla="*/ 1350818 w 1746744"/>
              <a:gd name="connsiteY77" fmla="*/ 675409 h 1964130"/>
              <a:gd name="connsiteX78" fmla="*/ 1371600 w 1746744"/>
              <a:gd name="connsiteY78" fmla="*/ 706582 h 1964130"/>
              <a:gd name="connsiteX79" fmla="*/ 1381991 w 1746744"/>
              <a:gd name="connsiteY79" fmla="*/ 737755 h 1964130"/>
              <a:gd name="connsiteX80" fmla="*/ 1413164 w 1746744"/>
              <a:gd name="connsiteY80" fmla="*/ 748145 h 1964130"/>
              <a:gd name="connsiteX81" fmla="*/ 1475509 w 1746744"/>
              <a:gd name="connsiteY81" fmla="*/ 758536 h 1964130"/>
              <a:gd name="connsiteX82" fmla="*/ 1485900 w 1746744"/>
              <a:gd name="connsiteY82" fmla="*/ 1007918 h 1964130"/>
              <a:gd name="connsiteX83" fmla="*/ 1423554 w 1746744"/>
              <a:gd name="connsiteY83" fmla="*/ 1028700 h 1964130"/>
              <a:gd name="connsiteX84" fmla="*/ 1402773 w 1746744"/>
              <a:gd name="connsiteY84" fmla="*/ 1059873 h 1964130"/>
              <a:gd name="connsiteX85" fmla="*/ 1444336 w 1746744"/>
              <a:gd name="connsiteY85" fmla="*/ 1122218 h 1964130"/>
              <a:gd name="connsiteX86" fmla="*/ 1475509 w 1746744"/>
              <a:gd name="connsiteY86" fmla="*/ 1132609 h 1964130"/>
              <a:gd name="connsiteX87" fmla="*/ 1506682 w 1746744"/>
              <a:gd name="connsiteY87" fmla="*/ 1153391 h 1964130"/>
              <a:gd name="connsiteX88" fmla="*/ 1548245 w 1746744"/>
              <a:gd name="connsiteY88" fmla="*/ 1163782 h 1964130"/>
              <a:gd name="connsiteX89" fmla="*/ 1569027 w 1746744"/>
              <a:gd name="connsiteY89" fmla="*/ 1194955 h 1964130"/>
              <a:gd name="connsiteX90" fmla="*/ 1693718 w 1746744"/>
              <a:gd name="connsiteY90" fmla="*/ 1226127 h 1964130"/>
              <a:gd name="connsiteX91" fmla="*/ 1724891 w 1746744"/>
              <a:gd name="connsiteY91" fmla="*/ 1236518 h 1964130"/>
              <a:gd name="connsiteX92" fmla="*/ 1745673 w 1746744"/>
              <a:gd name="connsiteY92" fmla="*/ 1267691 h 1964130"/>
              <a:gd name="connsiteX93" fmla="*/ 1735282 w 1746744"/>
              <a:gd name="connsiteY93" fmla="*/ 1330036 h 1964130"/>
              <a:gd name="connsiteX94" fmla="*/ 1641764 w 1746744"/>
              <a:gd name="connsiteY94" fmla="*/ 1381991 h 1964130"/>
              <a:gd name="connsiteX95" fmla="*/ 1402773 w 1746744"/>
              <a:gd name="connsiteY95" fmla="*/ 1371600 h 1964130"/>
              <a:gd name="connsiteX96" fmla="*/ 1361209 w 1746744"/>
              <a:gd name="connsiteY96" fmla="*/ 1340427 h 1964130"/>
              <a:gd name="connsiteX97" fmla="*/ 1267691 w 1746744"/>
              <a:gd name="connsiteY97" fmla="*/ 1298864 h 1964130"/>
              <a:gd name="connsiteX98" fmla="*/ 1236518 w 1746744"/>
              <a:gd name="connsiteY98" fmla="*/ 1319645 h 1964130"/>
              <a:gd name="connsiteX99" fmla="*/ 1205345 w 1746744"/>
              <a:gd name="connsiteY99" fmla="*/ 1381991 h 1964130"/>
              <a:gd name="connsiteX100" fmla="*/ 1184564 w 1746744"/>
              <a:gd name="connsiteY100" fmla="*/ 1413164 h 1964130"/>
              <a:gd name="connsiteX101" fmla="*/ 1163782 w 1746744"/>
              <a:gd name="connsiteY101" fmla="*/ 1475509 h 1964130"/>
              <a:gd name="connsiteX102" fmla="*/ 1122218 w 1746744"/>
              <a:gd name="connsiteY102" fmla="*/ 1517073 h 1964130"/>
              <a:gd name="connsiteX103" fmla="*/ 1049482 w 1746744"/>
              <a:gd name="connsiteY103" fmla="*/ 1652155 h 1964130"/>
              <a:gd name="connsiteX104" fmla="*/ 1028700 w 1746744"/>
              <a:gd name="connsiteY104" fmla="*/ 1714500 h 1964130"/>
              <a:gd name="connsiteX105" fmla="*/ 1007918 w 1746744"/>
              <a:gd name="connsiteY105" fmla="*/ 1766455 h 1964130"/>
              <a:gd name="connsiteX106" fmla="*/ 997527 w 1746744"/>
              <a:gd name="connsiteY106" fmla="*/ 1808018 h 1964130"/>
              <a:gd name="connsiteX107" fmla="*/ 904009 w 1746744"/>
              <a:gd name="connsiteY107" fmla="*/ 1891145 h 1964130"/>
              <a:gd name="connsiteX108" fmla="*/ 883227 w 1746744"/>
              <a:gd name="connsiteY108" fmla="*/ 1922318 h 1964130"/>
              <a:gd name="connsiteX109" fmla="*/ 852054 w 1746744"/>
              <a:gd name="connsiteY109" fmla="*/ 1932709 h 1964130"/>
              <a:gd name="connsiteX110" fmla="*/ 477982 w 1746744"/>
              <a:gd name="connsiteY110" fmla="*/ 1943100 h 1964130"/>
              <a:gd name="connsiteX111" fmla="*/ 446809 w 1746744"/>
              <a:gd name="connsiteY111" fmla="*/ 1963882 h 1964130"/>
              <a:gd name="connsiteX112" fmla="*/ 426027 w 1746744"/>
              <a:gd name="connsiteY112" fmla="*/ 1932709 h 1964130"/>
              <a:gd name="connsiteX113" fmla="*/ 436418 w 1746744"/>
              <a:gd name="connsiteY113" fmla="*/ 1818409 h 1964130"/>
              <a:gd name="connsiteX114" fmla="*/ 446809 w 1746744"/>
              <a:gd name="connsiteY114" fmla="*/ 1787236 h 1964130"/>
              <a:gd name="connsiteX115" fmla="*/ 509154 w 1746744"/>
              <a:gd name="connsiteY115" fmla="*/ 1735282 h 1964130"/>
              <a:gd name="connsiteX116" fmla="*/ 571500 w 1746744"/>
              <a:gd name="connsiteY116" fmla="*/ 1724891 h 1964130"/>
              <a:gd name="connsiteX117" fmla="*/ 633845 w 1746744"/>
              <a:gd name="connsiteY117" fmla="*/ 1683327 h 1964130"/>
              <a:gd name="connsiteX118" fmla="*/ 685800 w 1746744"/>
              <a:gd name="connsiteY118" fmla="*/ 1620982 h 1964130"/>
              <a:gd name="connsiteX119" fmla="*/ 675409 w 1746744"/>
              <a:gd name="connsiteY119" fmla="*/ 1527464 h 1964130"/>
              <a:gd name="connsiteX120" fmla="*/ 613064 w 1746744"/>
              <a:gd name="connsiteY120" fmla="*/ 1496291 h 1964130"/>
              <a:gd name="connsiteX121" fmla="*/ 436418 w 1746744"/>
              <a:gd name="connsiteY121" fmla="*/ 1485900 h 1964130"/>
              <a:gd name="connsiteX122" fmla="*/ 467591 w 1746744"/>
              <a:gd name="connsiteY122" fmla="*/ 1340427 h 1964130"/>
              <a:gd name="connsiteX123" fmla="*/ 498764 w 1746744"/>
              <a:gd name="connsiteY123" fmla="*/ 1309255 h 1964130"/>
              <a:gd name="connsiteX124" fmla="*/ 519545 w 1746744"/>
              <a:gd name="connsiteY124" fmla="*/ 1267691 h 1964130"/>
              <a:gd name="connsiteX125" fmla="*/ 540327 w 1746744"/>
              <a:gd name="connsiteY125" fmla="*/ 1236518 h 1964130"/>
              <a:gd name="connsiteX126" fmla="*/ 550718 w 1746744"/>
              <a:gd name="connsiteY126" fmla="*/ 1205345 h 1964130"/>
              <a:gd name="connsiteX127" fmla="*/ 613064 w 1746744"/>
              <a:gd name="connsiteY127" fmla="*/ 1153391 h 1964130"/>
              <a:gd name="connsiteX128" fmla="*/ 768927 w 1746744"/>
              <a:gd name="connsiteY128" fmla="*/ 1205345 h 1964130"/>
              <a:gd name="connsiteX129" fmla="*/ 831273 w 1746744"/>
              <a:gd name="connsiteY129" fmla="*/ 1267691 h 1964130"/>
              <a:gd name="connsiteX130" fmla="*/ 852054 w 1746744"/>
              <a:gd name="connsiteY130" fmla="*/ 1330036 h 1964130"/>
              <a:gd name="connsiteX131" fmla="*/ 862445 w 1746744"/>
              <a:gd name="connsiteY131" fmla="*/ 1371600 h 1964130"/>
              <a:gd name="connsiteX132" fmla="*/ 893618 w 1746744"/>
              <a:gd name="connsiteY132" fmla="*/ 1381991 h 1964130"/>
              <a:gd name="connsiteX133" fmla="*/ 987136 w 1746744"/>
              <a:gd name="connsiteY133" fmla="*/ 1371600 h 1964130"/>
              <a:gd name="connsiteX134" fmla="*/ 1018309 w 1746744"/>
              <a:gd name="connsiteY134" fmla="*/ 1361209 h 1964130"/>
              <a:gd name="connsiteX135" fmla="*/ 1059873 w 1746744"/>
              <a:gd name="connsiteY135" fmla="*/ 1350818 h 1964130"/>
              <a:gd name="connsiteX136" fmla="*/ 1070264 w 1746744"/>
              <a:gd name="connsiteY136" fmla="*/ 1319645 h 1964130"/>
              <a:gd name="connsiteX137" fmla="*/ 1059873 w 1746744"/>
              <a:gd name="connsiteY137" fmla="*/ 1246909 h 1964130"/>
              <a:gd name="connsiteX138" fmla="*/ 1039091 w 1746744"/>
              <a:gd name="connsiteY138" fmla="*/ 1215736 h 1964130"/>
              <a:gd name="connsiteX139" fmla="*/ 904009 w 1746744"/>
              <a:gd name="connsiteY139" fmla="*/ 1205345 h 1964130"/>
              <a:gd name="connsiteX140" fmla="*/ 862445 w 1746744"/>
              <a:gd name="connsiteY140" fmla="*/ 1163782 h 1964130"/>
              <a:gd name="connsiteX141" fmla="*/ 852054 w 1746744"/>
              <a:gd name="connsiteY141" fmla="*/ 1132609 h 1964130"/>
              <a:gd name="connsiteX142" fmla="*/ 841664 w 1746744"/>
              <a:gd name="connsiteY142" fmla="*/ 966355 h 1964130"/>
              <a:gd name="connsiteX143" fmla="*/ 852054 w 1746744"/>
              <a:gd name="connsiteY143" fmla="*/ 810491 h 1964130"/>
              <a:gd name="connsiteX144" fmla="*/ 883227 w 1746744"/>
              <a:gd name="connsiteY144" fmla="*/ 768927 h 1964130"/>
              <a:gd name="connsiteX145" fmla="*/ 945573 w 1746744"/>
              <a:gd name="connsiteY145" fmla="*/ 727364 h 1964130"/>
              <a:gd name="connsiteX146" fmla="*/ 987136 w 1746744"/>
              <a:gd name="connsiteY146" fmla="*/ 696191 h 1964130"/>
              <a:gd name="connsiteX147" fmla="*/ 758536 w 1746744"/>
              <a:gd name="connsiteY147" fmla="*/ 675409 h 1964130"/>
              <a:gd name="connsiteX148" fmla="*/ 696191 w 1746744"/>
              <a:gd name="connsiteY148" fmla="*/ 716973 h 1964130"/>
              <a:gd name="connsiteX149" fmla="*/ 675409 w 1746744"/>
              <a:gd name="connsiteY149" fmla="*/ 748145 h 1964130"/>
              <a:gd name="connsiteX150" fmla="*/ 654627 w 1746744"/>
              <a:gd name="connsiteY150" fmla="*/ 810491 h 1964130"/>
              <a:gd name="connsiteX151" fmla="*/ 665018 w 1746744"/>
              <a:gd name="connsiteY151" fmla="*/ 883227 h 1964130"/>
              <a:gd name="connsiteX152" fmla="*/ 696191 w 1746744"/>
              <a:gd name="connsiteY152" fmla="*/ 872836 h 1964130"/>
              <a:gd name="connsiteX153" fmla="*/ 727364 w 1746744"/>
              <a:gd name="connsiteY153" fmla="*/ 852055 h 1964130"/>
              <a:gd name="connsiteX154" fmla="*/ 862445 w 1746744"/>
              <a:gd name="connsiteY154" fmla="*/ 831273 h 1964130"/>
              <a:gd name="connsiteX155" fmla="*/ 945573 w 1746744"/>
              <a:gd name="connsiteY155" fmla="*/ 831273 h 1964130"/>
              <a:gd name="connsiteX156" fmla="*/ 966354 w 1746744"/>
              <a:gd name="connsiteY156" fmla="*/ 862445 h 1964130"/>
              <a:gd name="connsiteX157" fmla="*/ 997527 w 1746744"/>
              <a:gd name="connsiteY157" fmla="*/ 872836 h 1964130"/>
              <a:gd name="connsiteX158" fmla="*/ 1039091 w 1746744"/>
              <a:gd name="connsiteY158" fmla="*/ 862445 h 1964130"/>
              <a:gd name="connsiteX159" fmla="*/ 1070264 w 1746744"/>
              <a:gd name="connsiteY159" fmla="*/ 820882 h 1964130"/>
              <a:gd name="connsiteX160" fmla="*/ 1101436 w 1746744"/>
              <a:gd name="connsiteY160" fmla="*/ 748145 h 1964130"/>
              <a:gd name="connsiteX161" fmla="*/ 1132609 w 1746744"/>
              <a:gd name="connsiteY161" fmla="*/ 685800 h 1964130"/>
              <a:gd name="connsiteX162" fmla="*/ 1132609 w 1746744"/>
              <a:gd name="connsiteY162" fmla="*/ 581891 h 1964130"/>
              <a:gd name="connsiteX163" fmla="*/ 1101436 w 1746744"/>
              <a:gd name="connsiteY163" fmla="*/ 571500 h 1964130"/>
              <a:gd name="connsiteX164" fmla="*/ 1091045 w 1746744"/>
              <a:gd name="connsiteY164" fmla="*/ 477982 h 1964130"/>
              <a:gd name="connsiteX165" fmla="*/ 987136 w 1746744"/>
              <a:gd name="connsiteY165" fmla="*/ 509155 h 1964130"/>
              <a:gd name="connsiteX166" fmla="*/ 976745 w 1746744"/>
              <a:gd name="connsiteY166" fmla="*/ 540327 h 1964130"/>
              <a:gd name="connsiteX167" fmla="*/ 935182 w 1746744"/>
              <a:gd name="connsiteY167" fmla="*/ 665018 h 1964130"/>
              <a:gd name="connsiteX168" fmla="*/ 872836 w 1746744"/>
              <a:gd name="connsiteY168" fmla="*/ 737755 h 1964130"/>
              <a:gd name="connsiteX169" fmla="*/ 789709 w 1746744"/>
              <a:gd name="connsiteY169" fmla="*/ 841664 h 1964130"/>
              <a:gd name="connsiteX170" fmla="*/ 758536 w 1746744"/>
              <a:gd name="connsiteY170" fmla="*/ 883227 h 1964130"/>
              <a:gd name="connsiteX171" fmla="*/ 675409 w 1746744"/>
              <a:gd name="connsiteY171" fmla="*/ 976745 h 1964130"/>
              <a:gd name="connsiteX172" fmla="*/ 644236 w 1746744"/>
              <a:gd name="connsiteY172" fmla="*/ 1018309 h 1964130"/>
              <a:gd name="connsiteX173" fmla="*/ 613064 w 1746744"/>
              <a:gd name="connsiteY173" fmla="*/ 1049482 h 1964130"/>
              <a:gd name="connsiteX174" fmla="*/ 571500 w 1746744"/>
              <a:gd name="connsiteY174" fmla="*/ 1122218 h 1964130"/>
              <a:gd name="connsiteX175" fmla="*/ 540327 w 1746744"/>
              <a:gd name="connsiteY175" fmla="*/ 1184564 h 1964130"/>
              <a:gd name="connsiteX176" fmla="*/ 498764 w 1746744"/>
              <a:gd name="connsiteY176" fmla="*/ 1205345 h 1964130"/>
              <a:gd name="connsiteX177" fmla="*/ 436418 w 1746744"/>
              <a:gd name="connsiteY177" fmla="*/ 1194955 h 1964130"/>
              <a:gd name="connsiteX178" fmla="*/ 405245 w 1746744"/>
              <a:gd name="connsiteY178" fmla="*/ 1184564 h 1964130"/>
              <a:gd name="connsiteX179" fmla="*/ 363682 w 1746744"/>
              <a:gd name="connsiteY179" fmla="*/ 1174173 h 1964130"/>
              <a:gd name="connsiteX180" fmla="*/ 187036 w 1746744"/>
              <a:gd name="connsiteY180" fmla="*/ 1184564 h 1964130"/>
              <a:gd name="connsiteX181" fmla="*/ 176645 w 1746744"/>
              <a:gd name="connsiteY181" fmla="*/ 1278082 h 1964130"/>
              <a:gd name="connsiteX182" fmla="*/ 166254 w 1746744"/>
              <a:gd name="connsiteY182" fmla="*/ 1330036 h 1964130"/>
              <a:gd name="connsiteX183" fmla="*/ 135082 w 1746744"/>
              <a:gd name="connsiteY183" fmla="*/ 1392382 h 1964130"/>
              <a:gd name="connsiteX184" fmla="*/ 103909 w 1746744"/>
              <a:gd name="connsiteY184" fmla="*/ 1402773 h 1964130"/>
              <a:gd name="connsiteX185" fmla="*/ 72736 w 1746744"/>
              <a:gd name="connsiteY185" fmla="*/ 1423555 h 1964130"/>
              <a:gd name="connsiteX186" fmla="*/ 20782 w 1746744"/>
              <a:gd name="connsiteY186" fmla="*/ 1413164 h 1964130"/>
              <a:gd name="connsiteX187" fmla="*/ 0 w 1746744"/>
              <a:gd name="connsiteY187" fmla="*/ 1350818 h 1964130"/>
              <a:gd name="connsiteX188" fmla="*/ 10391 w 1746744"/>
              <a:gd name="connsiteY188" fmla="*/ 1194955 h 1964130"/>
              <a:gd name="connsiteX189" fmla="*/ 51954 w 1746744"/>
              <a:gd name="connsiteY189" fmla="*/ 1163782 h 1964130"/>
              <a:gd name="connsiteX190" fmla="*/ 124691 w 1746744"/>
              <a:gd name="connsiteY190" fmla="*/ 1122218 h 1964130"/>
              <a:gd name="connsiteX191" fmla="*/ 228600 w 1746744"/>
              <a:gd name="connsiteY191" fmla="*/ 1049482 h 1964130"/>
              <a:gd name="connsiteX192" fmla="*/ 259773 w 1746744"/>
              <a:gd name="connsiteY192" fmla="*/ 1039091 h 1964130"/>
              <a:gd name="connsiteX193" fmla="*/ 322118 w 1746744"/>
              <a:gd name="connsiteY193" fmla="*/ 1007918 h 1964130"/>
              <a:gd name="connsiteX194" fmla="*/ 405245 w 1746744"/>
              <a:gd name="connsiteY194" fmla="*/ 987136 h 1964130"/>
              <a:gd name="connsiteX195" fmla="*/ 446809 w 1746744"/>
              <a:gd name="connsiteY195" fmla="*/ 1059873 h 1964130"/>
              <a:gd name="connsiteX196" fmla="*/ 498764 w 1746744"/>
              <a:gd name="connsiteY196" fmla="*/ 1122218 h 1964130"/>
              <a:gd name="connsiteX197" fmla="*/ 592282 w 1746744"/>
              <a:gd name="connsiteY197" fmla="*/ 1163782 h 1964130"/>
              <a:gd name="connsiteX198" fmla="*/ 675409 w 1746744"/>
              <a:gd name="connsiteY198" fmla="*/ 1184564 h 1964130"/>
              <a:gd name="connsiteX199" fmla="*/ 706582 w 1746744"/>
              <a:gd name="connsiteY199" fmla="*/ 1205345 h 1964130"/>
              <a:gd name="connsiteX200" fmla="*/ 768927 w 1746744"/>
              <a:gd name="connsiteY200" fmla="*/ 1236518 h 1964130"/>
              <a:gd name="connsiteX201" fmla="*/ 831273 w 1746744"/>
              <a:gd name="connsiteY201" fmla="*/ 1278082 h 1964130"/>
              <a:gd name="connsiteX202" fmla="*/ 893618 w 1746744"/>
              <a:gd name="connsiteY202" fmla="*/ 1330036 h 1964130"/>
              <a:gd name="connsiteX203" fmla="*/ 955964 w 1746744"/>
              <a:gd name="connsiteY203" fmla="*/ 1319645 h 1964130"/>
              <a:gd name="connsiteX204" fmla="*/ 1007918 w 1746744"/>
              <a:gd name="connsiteY204" fmla="*/ 1267691 h 1964130"/>
              <a:gd name="connsiteX205" fmla="*/ 1039091 w 1746744"/>
              <a:gd name="connsiteY205" fmla="*/ 1236518 h 1964130"/>
              <a:gd name="connsiteX206" fmla="*/ 1080654 w 1746744"/>
              <a:gd name="connsiteY206" fmla="*/ 1174173 h 1964130"/>
              <a:gd name="connsiteX207" fmla="*/ 1101436 w 1746744"/>
              <a:gd name="connsiteY207" fmla="*/ 1143000 h 1964130"/>
              <a:gd name="connsiteX208" fmla="*/ 1143000 w 1746744"/>
              <a:gd name="connsiteY208" fmla="*/ 1080655 h 1964130"/>
              <a:gd name="connsiteX209" fmla="*/ 1184564 w 1746744"/>
              <a:gd name="connsiteY209" fmla="*/ 1049482 h 1964130"/>
              <a:gd name="connsiteX210" fmla="*/ 1215736 w 1746744"/>
              <a:gd name="connsiteY210" fmla="*/ 1018309 h 1964130"/>
              <a:gd name="connsiteX211" fmla="*/ 1278082 w 1746744"/>
              <a:gd name="connsiteY211" fmla="*/ 997527 h 1964130"/>
              <a:gd name="connsiteX212" fmla="*/ 1288473 w 1746744"/>
              <a:gd name="connsiteY212" fmla="*/ 966355 h 1964130"/>
              <a:gd name="connsiteX213" fmla="*/ 1215736 w 1746744"/>
              <a:gd name="connsiteY213" fmla="*/ 935182 h 1964130"/>
              <a:gd name="connsiteX214" fmla="*/ 1101436 w 1746744"/>
              <a:gd name="connsiteY214" fmla="*/ 945573 h 1964130"/>
              <a:gd name="connsiteX215" fmla="*/ 1070264 w 1746744"/>
              <a:gd name="connsiteY215" fmla="*/ 976745 h 1964130"/>
              <a:gd name="connsiteX216" fmla="*/ 1028700 w 1746744"/>
              <a:gd name="connsiteY216" fmla="*/ 1039091 h 1964130"/>
              <a:gd name="connsiteX217" fmla="*/ 1018309 w 1746744"/>
              <a:gd name="connsiteY217" fmla="*/ 1070264 h 1964130"/>
              <a:gd name="connsiteX218" fmla="*/ 987136 w 1746744"/>
              <a:gd name="connsiteY218" fmla="*/ 1101436 h 1964130"/>
              <a:gd name="connsiteX219" fmla="*/ 883227 w 1746744"/>
              <a:gd name="connsiteY219" fmla="*/ 1091045 h 1964130"/>
              <a:gd name="connsiteX220" fmla="*/ 862445 w 1746744"/>
              <a:gd name="connsiteY220" fmla="*/ 1059873 h 1964130"/>
              <a:gd name="connsiteX221" fmla="*/ 831273 w 1746744"/>
              <a:gd name="connsiteY221" fmla="*/ 1028700 h 1964130"/>
              <a:gd name="connsiteX222" fmla="*/ 800100 w 1746744"/>
              <a:gd name="connsiteY222" fmla="*/ 966355 h 1964130"/>
              <a:gd name="connsiteX223" fmla="*/ 768927 w 1746744"/>
              <a:gd name="connsiteY223" fmla="*/ 945573 h 1964130"/>
              <a:gd name="connsiteX224" fmla="*/ 550718 w 1746744"/>
              <a:gd name="connsiteY224" fmla="*/ 945573 h 1964130"/>
              <a:gd name="connsiteX225" fmla="*/ 529936 w 1746744"/>
              <a:gd name="connsiteY225" fmla="*/ 914400 h 1964130"/>
              <a:gd name="connsiteX226" fmla="*/ 540327 w 1746744"/>
              <a:gd name="connsiteY226" fmla="*/ 852055 h 1964130"/>
              <a:gd name="connsiteX227" fmla="*/ 571500 w 1746744"/>
              <a:gd name="connsiteY227" fmla="*/ 831273 h 1964130"/>
              <a:gd name="connsiteX228" fmla="*/ 633845 w 1746744"/>
              <a:gd name="connsiteY228" fmla="*/ 779318 h 1964130"/>
              <a:gd name="connsiteX229" fmla="*/ 675409 w 1746744"/>
              <a:gd name="connsiteY229" fmla="*/ 716973 h 1964130"/>
              <a:gd name="connsiteX230" fmla="*/ 685800 w 1746744"/>
              <a:gd name="connsiteY230" fmla="*/ 685800 h 1964130"/>
              <a:gd name="connsiteX231" fmla="*/ 706582 w 1746744"/>
              <a:gd name="connsiteY231" fmla="*/ 654627 h 1964130"/>
              <a:gd name="connsiteX232" fmla="*/ 748145 w 1746744"/>
              <a:gd name="connsiteY232" fmla="*/ 644236 h 1964130"/>
              <a:gd name="connsiteX233" fmla="*/ 841664 w 1746744"/>
              <a:gd name="connsiteY233" fmla="*/ 623455 h 1964130"/>
              <a:gd name="connsiteX234" fmla="*/ 914400 w 1746744"/>
              <a:gd name="connsiteY234" fmla="*/ 716973 h 1964130"/>
              <a:gd name="connsiteX235" fmla="*/ 945573 w 1746744"/>
              <a:gd name="connsiteY235" fmla="*/ 810491 h 1964130"/>
              <a:gd name="connsiteX236" fmla="*/ 955964 w 1746744"/>
              <a:gd name="connsiteY236" fmla="*/ 904009 h 1964130"/>
              <a:gd name="connsiteX237" fmla="*/ 966354 w 1746744"/>
              <a:gd name="connsiteY237" fmla="*/ 935182 h 1964130"/>
              <a:gd name="connsiteX238" fmla="*/ 924791 w 1746744"/>
              <a:gd name="connsiteY238" fmla="*/ 1049482 h 1964130"/>
              <a:gd name="connsiteX239" fmla="*/ 789709 w 1746744"/>
              <a:gd name="connsiteY239" fmla="*/ 1080655 h 1964130"/>
              <a:gd name="connsiteX240" fmla="*/ 727364 w 1746744"/>
              <a:gd name="connsiteY240" fmla="*/ 1101436 h 1964130"/>
              <a:gd name="connsiteX241" fmla="*/ 706582 w 1746744"/>
              <a:gd name="connsiteY241" fmla="*/ 1132609 h 1964130"/>
              <a:gd name="connsiteX242" fmla="*/ 716973 w 1746744"/>
              <a:gd name="connsiteY242" fmla="*/ 1226127 h 1964130"/>
              <a:gd name="connsiteX243" fmla="*/ 748145 w 1746744"/>
              <a:gd name="connsiteY243" fmla="*/ 1236518 h 1964130"/>
              <a:gd name="connsiteX244" fmla="*/ 872836 w 1746744"/>
              <a:gd name="connsiteY244" fmla="*/ 1267691 h 1964130"/>
              <a:gd name="connsiteX245" fmla="*/ 862445 w 1746744"/>
              <a:gd name="connsiteY245" fmla="*/ 1319645 h 1964130"/>
              <a:gd name="connsiteX246" fmla="*/ 810491 w 1746744"/>
              <a:gd name="connsiteY246" fmla="*/ 1381991 h 1964130"/>
              <a:gd name="connsiteX247" fmla="*/ 779318 w 1746744"/>
              <a:gd name="connsiteY247" fmla="*/ 1392382 h 1964130"/>
              <a:gd name="connsiteX248" fmla="*/ 716973 w 1746744"/>
              <a:gd name="connsiteY248" fmla="*/ 1444336 h 1964130"/>
              <a:gd name="connsiteX249" fmla="*/ 789709 w 1746744"/>
              <a:gd name="connsiteY249" fmla="*/ 1465118 h 1964130"/>
              <a:gd name="connsiteX250" fmla="*/ 872836 w 1746744"/>
              <a:gd name="connsiteY250" fmla="*/ 1485900 h 1964130"/>
              <a:gd name="connsiteX251" fmla="*/ 1174173 w 1746744"/>
              <a:gd name="connsiteY251" fmla="*/ 1506682 h 1964130"/>
              <a:gd name="connsiteX252" fmla="*/ 1267691 w 1746744"/>
              <a:gd name="connsiteY252" fmla="*/ 1558636 h 1964130"/>
              <a:gd name="connsiteX253" fmla="*/ 1288473 w 1746744"/>
              <a:gd name="connsiteY253" fmla="*/ 1589809 h 1964130"/>
              <a:gd name="connsiteX254" fmla="*/ 1319645 w 1746744"/>
              <a:gd name="connsiteY254" fmla="*/ 1662545 h 1964130"/>
              <a:gd name="connsiteX255" fmla="*/ 1381991 w 1746744"/>
              <a:gd name="connsiteY255" fmla="*/ 1683327 h 1964130"/>
              <a:gd name="connsiteX256" fmla="*/ 1475509 w 1746744"/>
              <a:gd name="connsiteY256" fmla="*/ 1672936 h 1964130"/>
              <a:gd name="connsiteX257" fmla="*/ 1465118 w 1746744"/>
              <a:gd name="connsiteY257" fmla="*/ 1641764 h 1964130"/>
              <a:gd name="connsiteX258" fmla="*/ 1371600 w 1746744"/>
              <a:gd name="connsiteY258" fmla="*/ 1589809 h 1964130"/>
              <a:gd name="connsiteX259" fmla="*/ 1340427 w 1746744"/>
              <a:gd name="connsiteY259" fmla="*/ 1569027 h 1964130"/>
              <a:gd name="connsiteX260" fmla="*/ 1278082 w 1746744"/>
              <a:gd name="connsiteY260" fmla="*/ 1548245 h 1964130"/>
              <a:gd name="connsiteX261" fmla="*/ 1267691 w 1746744"/>
              <a:gd name="connsiteY261" fmla="*/ 1371600 h 1964130"/>
              <a:gd name="connsiteX262" fmla="*/ 1309254 w 1746744"/>
              <a:gd name="connsiteY262" fmla="*/ 1309255 h 1964130"/>
              <a:gd name="connsiteX263" fmla="*/ 1340427 w 1746744"/>
              <a:gd name="connsiteY263" fmla="*/ 1236518 h 1964130"/>
              <a:gd name="connsiteX264" fmla="*/ 1330036 w 1746744"/>
              <a:gd name="connsiteY264" fmla="*/ 1194955 h 1964130"/>
              <a:gd name="connsiteX265" fmla="*/ 1267691 w 1746744"/>
              <a:gd name="connsiteY265" fmla="*/ 1174173 h 1964130"/>
              <a:gd name="connsiteX266" fmla="*/ 1246909 w 1746744"/>
              <a:gd name="connsiteY266" fmla="*/ 1143000 h 1964130"/>
              <a:gd name="connsiteX267" fmla="*/ 976745 w 1746744"/>
              <a:gd name="connsiteY267" fmla="*/ 1111827 h 1964130"/>
              <a:gd name="connsiteX268" fmla="*/ 945573 w 1746744"/>
              <a:gd name="connsiteY268" fmla="*/ 1049482 h 1964130"/>
              <a:gd name="connsiteX269" fmla="*/ 976745 w 1746744"/>
              <a:gd name="connsiteY269" fmla="*/ 914400 h 1964130"/>
              <a:gd name="connsiteX270" fmla="*/ 997527 w 1746744"/>
              <a:gd name="connsiteY270" fmla="*/ 883227 h 1964130"/>
              <a:gd name="connsiteX271" fmla="*/ 1028700 w 1746744"/>
              <a:gd name="connsiteY271" fmla="*/ 841664 h 1964130"/>
              <a:gd name="connsiteX272" fmla="*/ 1070264 w 1746744"/>
              <a:gd name="connsiteY272" fmla="*/ 779318 h 1964130"/>
              <a:gd name="connsiteX273" fmla="*/ 1080654 w 1746744"/>
              <a:gd name="connsiteY273" fmla="*/ 748145 h 1964130"/>
              <a:gd name="connsiteX274" fmla="*/ 1049482 w 1746744"/>
              <a:gd name="connsiteY274" fmla="*/ 727364 h 19641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  <a:cxn ang="0">
                <a:pos x="connsiteX235" y="connsiteY235"/>
              </a:cxn>
              <a:cxn ang="0">
                <a:pos x="connsiteX236" y="connsiteY236"/>
              </a:cxn>
              <a:cxn ang="0">
                <a:pos x="connsiteX237" y="connsiteY237"/>
              </a:cxn>
              <a:cxn ang="0">
                <a:pos x="connsiteX238" y="connsiteY238"/>
              </a:cxn>
              <a:cxn ang="0">
                <a:pos x="connsiteX239" y="connsiteY239"/>
              </a:cxn>
              <a:cxn ang="0">
                <a:pos x="connsiteX240" y="connsiteY240"/>
              </a:cxn>
              <a:cxn ang="0">
                <a:pos x="connsiteX241" y="connsiteY241"/>
              </a:cxn>
              <a:cxn ang="0">
                <a:pos x="connsiteX242" y="connsiteY242"/>
              </a:cxn>
              <a:cxn ang="0">
                <a:pos x="connsiteX243" y="connsiteY243"/>
              </a:cxn>
              <a:cxn ang="0">
                <a:pos x="connsiteX244" y="connsiteY244"/>
              </a:cxn>
              <a:cxn ang="0">
                <a:pos x="connsiteX245" y="connsiteY245"/>
              </a:cxn>
              <a:cxn ang="0">
                <a:pos x="connsiteX246" y="connsiteY246"/>
              </a:cxn>
              <a:cxn ang="0">
                <a:pos x="connsiteX247" y="connsiteY247"/>
              </a:cxn>
              <a:cxn ang="0">
                <a:pos x="connsiteX248" y="connsiteY248"/>
              </a:cxn>
              <a:cxn ang="0">
                <a:pos x="connsiteX249" y="connsiteY249"/>
              </a:cxn>
              <a:cxn ang="0">
                <a:pos x="connsiteX250" y="connsiteY250"/>
              </a:cxn>
              <a:cxn ang="0">
                <a:pos x="connsiteX251" y="connsiteY251"/>
              </a:cxn>
              <a:cxn ang="0">
                <a:pos x="connsiteX252" y="connsiteY252"/>
              </a:cxn>
              <a:cxn ang="0">
                <a:pos x="connsiteX253" y="connsiteY253"/>
              </a:cxn>
              <a:cxn ang="0">
                <a:pos x="connsiteX254" y="connsiteY254"/>
              </a:cxn>
              <a:cxn ang="0">
                <a:pos x="connsiteX255" y="connsiteY255"/>
              </a:cxn>
              <a:cxn ang="0">
                <a:pos x="connsiteX256" y="connsiteY256"/>
              </a:cxn>
              <a:cxn ang="0">
                <a:pos x="connsiteX257" y="connsiteY257"/>
              </a:cxn>
              <a:cxn ang="0">
                <a:pos x="connsiteX258" y="connsiteY258"/>
              </a:cxn>
              <a:cxn ang="0">
                <a:pos x="connsiteX259" y="connsiteY259"/>
              </a:cxn>
              <a:cxn ang="0">
                <a:pos x="connsiteX260" y="connsiteY260"/>
              </a:cxn>
              <a:cxn ang="0">
                <a:pos x="connsiteX261" y="connsiteY261"/>
              </a:cxn>
              <a:cxn ang="0">
                <a:pos x="connsiteX262" y="connsiteY262"/>
              </a:cxn>
              <a:cxn ang="0">
                <a:pos x="connsiteX263" y="connsiteY263"/>
              </a:cxn>
              <a:cxn ang="0">
                <a:pos x="connsiteX264" y="connsiteY264"/>
              </a:cxn>
              <a:cxn ang="0">
                <a:pos x="connsiteX265" y="connsiteY265"/>
              </a:cxn>
              <a:cxn ang="0">
                <a:pos x="connsiteX266" y="connsiteY266"/>
              </a:cxn>
              <a:cxn ang="0">
                <a:pos x="connsiteX267" y="connsiteY267"/>
              </a:cxn>
              <a:cxn ang="0">
                <a:pos x="connsiteX268" y="connsiteY268"/>
              </a:cxn>
              <a:cxn ang="0">
                <a:pos x="connsiteX269" y="connsiteY269"/>
              </a:cxn>
              <a:cxn ang="0">
                <a:pos x="connsiteX270" y="connsiteY270"/>
              </a:cxn>
              <a:cxn ang="0">
                <a:pos x="connsiteX271" y="connsiteY271"/>
              </a:cxn>
              <a:cxn ang="0">
                <a:pos x="connsiteX272" y="connsiteY272"/>
              </a:cxn>
              <a:cxn ang="0">
                <a:pos x="connsiteX273" y="connsiteY273"/>
              </a:cxn>
              <a:cxn ang="0">
                <a:pos x="connsiteX274" y="connsiteY274"/>
              </a:cxn>
            </a:cxnLst>
            <a:rect l="l" t="t" r="r" b="b"/>
            <a:pathLst>
              <a:path w="1746744" h="1964130">
                <a:moveTo>
                  <a:pt x="623454" y="0"/>
                </a:moveTo>
                <a:cubicBezTo>
                  <a:pt x="609600" y="17318"/>
                  <a:pt x="595198" y="34213"/>
                  <a:pt x="581891" y="51955"/>
                </a:cubicBezTo>
                <a:cubicBezTo>
                  <a:pt x="574398" y="61946"/>
                  <a:pt x="559056" y="70809"/>
                  <a:pt x="561109" y="83127"/>
                </a:cubicBezTo>
                <a:cubicBezTo>
                  <a:pt x="565469" y="109288"/>
                  <a:pt x="604098" y="119161"/>
                  <a:pt x="623454" y="124691"/>
                </a:cubicBezTo>
                <a:cubicBezTo>
                  <a:pt x="698120" y="146025"/>
                  <a:pt x="631266" y="124046"/>
                  <a:pt x="716973" y="145473"/>
                </a:cubicBezTo>
                <a:cubicBezTo>
                  <a:pt x="727599" y="148129"/>
                  <a:pt x="737369" y="153905"/>
                  <a:pt x="748145" y="155864"/>
                </a:cubicBezTo>
                <a:cubicBezTo>
                  <a:pt x="775620" y="160859"/>
                  <a:pt x="803673" y="162009"/>
                  <a:pt x="831273" y="166255"/>
                </a:cubicBezTo>
                <a:cubicBezTo>
                  <a:pt x="848729" y="168940"/>
                  <a:pt x="865909" y="173182"/>
                  <a:pt x="883227" y="176645"/>
                </a:cubicBezTo>
                <a:cubicBezTo>
                  <a:pt x="897082" y="183572"/>
                  <a:pt x="910553" y="191325"/>
                  <a:pt x="924791" y="197427"/>
                </a:cubicBezTo>
                <a:cubicBezTo>
                  <a:pt x="934858" y="201742"/>
                  <a:pt x="947411" y="200976"/>
                  <a:pt x="955964" y="207818"/>
                </a:cubicBezTo>
                <a:cubicBezTo>
                  <a:pt x="965716" y="215619"/>
                  <a:pt x="969818" y="228600"/>
                  <a:pt x="976745" y="238991"/>
                </a:cubicBezTo>
                <a:cubicBezTo>
                  <a:pt x="952081" y="255434"/>
                  <a:pt x="926556" y="271619"/>
                  <a:pt x="904009" y="290945"/>
                </a:cubicBezTo>
                <a:cubicBezTo>
                  <a:pt x="892852" y="300508"/>
                  <a:pt x="885595" y="314827"/>
                  <a:pt x="872836" y="322118"/>
                </a:cubicBezTo>
                <a:cubicBezTo>
                  <a:pt x="860437" y="329203"/>
                  <a:pt x="845127" y="329045"/>
                  <a:pt x="831273" y="332509"/>
                </a:cubicBezTo>
                <a:cubicBezTo>
                  <a:pt x="800100" y="329045"/>
                  <a:pt x="768692" y="327274"/>
                  <a:pt x="737754" y="322118"/>
                </a:cubicBezTo>
                <a:cubicBezTo>
                  <a:pt x="726950" y="320317"/>
                  <a:pt x="717113" y="314736"/>
                  <a:pt x="706582" y="311727"/>
                </a:cubicBezTo>
                <a:cubicBezTo>
                  <a:pt x="615242" y="285629"/>
                  <a:pt x="708593" y="315861"/>
                  <a:pt x="633845" y="290945"/>
                </a:cubicBezTo>
                <a:cubicBezTo>
                  <a:pt x="623454" y="294409"/>
                  <a:pt x="611786" y="295260"/>
                  <a:pt x="602673" y="301336"/>
                </a:cubicBezTo>
                <a:cubicBezTo>
                  <a:pt x="543005" y="341115"/>
                  <a:pt x="591613" y="317926"/>
                  <a:pt x="561109" y="363682"/>
                </a:cubicBezTo>
                <a:cubicBezTo>
                  <a:pt x="552958" y="375909"/>
                  <a:pt x="540327" y="384464"/>
                  <a:pt x="529936" y="394855"/>
                </a:cubicBezTo>
                <a:cubicBezTo>
                  <a:pt x="527732" y="401468"/>
                  <a:pt x="491206" y="469480"/>
                  <a:pt x="519545" y="488373"/>
                </a:cubicBezTo>
                <a:cubicBezTo>
                  <a:pt x="534240" y="498170"/>
                  <a:pt x="553994" y="496430"/>
                  <a:pt x="571500" y="498764"/>
                </a:cubicBezTo>
                <a:cubicBezTo>
                  <a:pt x="606004" y="503365"/>
                  <a:pt x="640773" y="505691"/>
                  <a:pt x="675409" y="509155"/>
                </a:cubicBezTo>
                <a:cubicBezTo>
                  <a:pt x="671945" y="529937"/>
                  <a:pt x="674440" y="552656"/>
                  <a:pt x="665018" y="571500"/>
                </a:cubicBezTo>
                <a:cubicBezTo>
                  <a:pt x="659433" y="582670"/>
                  <a:pt x="643327" y="584155"/>
                  <a:pt x="633845" y="592282"/>
                </a:cubicBezTo>
                <a:cubicBezTo>
                  <a:pt x="618969" y="605033"/>
                  <a:pt x="609083" y="623765"/>
                  <a:pt x="592282" y="633845"/>
                </a:cubicBezTo>
                <a:cubicBezTo>
                  <a:pt x="550418" y="658963"/>
                  <a:pt x="479781" y="660200"/>
                  <a:pt x="436418" y="665018"/>
                </a:cubicBezTo>
                <a:cubicBezTo>
                  <a:pt x="416995" y="723287"/>
                  <a:pt x="428683" y="685566"/>
                  <a:pt x="405245" y="779318"/>
                </a:cubicBezTo>
                <a:cubicBezTo>
                  <a:pt x="398512" y="806251"/>
                  <a:pt x="400889" y="836349"/>
                  <a:pt x="363682" y="841664"/>
                </a:cubicBezTo>
                <a:cubicBezTo>
                  <a:pt x="301868" y="850495"/>
                  <a:pt x="238991" y="848591"/>
                  <a:pt x="176645" y="852055"/>
                </a:cubicBezTo>
                <a:cubicBezTo>
                  <a:pt x="168270" y="864617"/>
                  <a:pt x="143603" y="895696"/>
                  <a:pt x="145473" y="914400"/>
                </a:cubicBezTo>
                <a:cubicBezTo>
                  <a:pt x="147982" y="939490"/>
                  <a:pt x="159327" y="962891"/>
                  <a:pt x="166254" y="987136"/>
                </a:cubicBezTo>
                <a:cubicBezTo>
                  <a:pt x="197427" y="976745"/>
                  <a:pt x="231243" y="972267"/>
                  <a:pt x="259773" y="955964"/>
                </a:cubicBezTo>
                <a:cubicBezTo>
                  <a:pt x="281038" y="943813"/>
                  <a:pt x="287886" y="909619"/>
                  <a:pt x="311727" y="904009"/>
                </a:cubicBezTo>
                <a:cubicBezTo>
                  <a:pt x="352326" y="894456"/>
                  <a:pt x="394854" y="910936"/>
                  <a:pt x="436418" y="914400"/>
                </a:cubicBezTo>
                <a:cubicBezTo>
                  <a:pt x="446809" y="917864"/>
                  <a:pt x="458477" y="918715"/>
                  <a:pt x="467591" y="924791"/>
                </a:cubicBezTo>
                <a:cubicBezTo>
                  <a:pt x="479818" y="932942"/>
                  <a:pt x="487475" y="946556"/>
                  <a:pt x="498764" y="955964"/>
                </a:cubicBezTo>
                <a:cubicBezTo>
                  <a:pt x="508358" y="963959"/>
                  <a:pt x="519545" y="969818"/>
                  <a:pt x="529936" y="976745"/>
                </a:cubicBezTo>
                <a:cubicBezTo>
                  <a:pt x="536863" y="987136"/>
                  <a:pt x="545646" y="996506"/>
                  <a:pt x="550718" y="1007918"/>
                </a:cubicBezTo>
                <a:cubicBezTo>
                  <a:pt x="559615" y="1027936"/>
                  <a:pt x="550019" y="1065968"/>
                  <a:pt x="571500" y="1070264"/>
                </a:cubicBezTo>
                <a:lnTo>
                  <a:pt x="623454" y="1080655"/>
                </a:lnTo>
                <a:cubicBezTo>
                  <a:pt x="633845" y="1087582"/>
                  <a:pt x="642780" y="1097487"/>
                  <a:pt x="654627" y="1101436"/>
                </a:cubicBezTo>
                <a:cubicBezTo>
                  <a:pt x="674615" y="1108098"/>
                  <a:pt x="696406" y="1107257"/>
                  <a:pt x="716973" y="1111827"/>
                </a:cubicBezTo>
                <a:cubicBezTo>
                  <a:pt x="727665" y="1114203"/>
                  <a:pt x="737754" y="1118754"/>
                  <a:pt x="748145" y="1122218"/>
                </a:cubicBezTo>
                <a:lnTo>
                  <a:pt x="852054" y="1111827"/>
                </a:lnTo>
                <a:cubicBezTo>
                  <a:pt x="893590" y="1108051"/>
                  <a:pt x="947253" y="1130928"/>
                  <a:pt x="976745" y="1101436"/>
                </a:cubicBezTo>
                <a:cubicBezTo>
                  <a:pt x="1006237" y="1071944"/>
                  <a:pt x="978956" y="1017643"/>
                  <a:pt x="987136" y="976745"/>
                </a:cubicBezTo>
                <a:cubicBezTo>
                  <a:pt x="989585" y="964499"/>
                  <a:pt x="999087" y="954403"/>
                  <a:pt x="1007918" y="945573"/>
                </a:cubicBezTo>
                <a:cubicBezTo>
                  <a:pt x="1022605" y="930886"/>
                  <a:pt x="1064355" y="912159"/>
                  <a:pt x="1080654" y="904009"/>
                </a:cubicBezTo>
                <a:cubicBezTo>
                  <a:pt x="1124196" y="838696"/>
                  <a:pt x="1086298" y="884374"/>
                  <a:pt x="1205345" y="820882"/>
                </a:cubicBezTo>
                <a:cubicBezTo>
                  <a:pt x="1223165" y="811378"/>
                  <a:pt x="1240173" y="800413"/>
                  <a:pt x="1257300" y="789709"/>
                </a:cubicBezTo>
                <a:cubicBezTo>
                  <a:pt x="1287444" y="770869"/>
                  <a:pt x="1294565" y="761446"/>
                  <a:pt x="1330036" y="748145"/>
                </a:cubicBezTo>
                <a:cubicBezTo>
                  <a:pt x="1367921" y="733938"/>
                  <a:pt x="1432314" y="731009"/>
                  <a:pt x="1465118" y="727364"/>
                </a:cubicBezTo>
                <a:cubicBezTo>
                  <a:pt x="1537854" y="730828"/>
                  <a:pt x="1610760" y="731708"/>
                  <a:pt x="1683327" y="737755"/>
                </a:cubicBezTo>
                <a:cubicBezTo>
                  <a:pt x="1694242" y="738665"/>
                  <a:pt x="1706755" y="755890"/>
                  <a:pt x="1714500" y="748145"/>
                </a:cubicBezTo>
                <a:cubicBezTo>
                  <a:pt x="1734576" y="728069"/>
                  <a:pt x="1673981" y="696888"/>
                  <a:pt x="1672936" y="696191"/>
                </a:cubicBezTo>
                <a:cubicBezTo>
                  <a:pt x="1646819" y="617840"/>
                  <a:pt x="1682048" y="714414"/>
                  <a:pt x="1641764" y="633845"/>
                </a:cubicBezTo>
                <a:cubicBezTo>
                  <a:pt x="1636866" y="624049"/>
                  <a:pt x="1635688" y="612740"/>
                  <a:pt x="1631373" y="602673"/>
                </a:cubicBezTo>
                <a:cubicBezTo>
                  <a:pt x="1625271" y="588435"/>
                  <a:pt x="1617518" y="574964"/>
                  <a:pt x="1610591" y="561109"/>
                </a:cubicBezTo>
                <a:cubicBezTo>
                  <a:pt x="1620982" y="540327"/>
                  <a:pt x="1624572" y="514393"/>
                  <a:pt x="1641764" y="498764"/>
                </a:cubicBezTo>
                <a:cubicBezTo>
                  <a:pt x="1664687" y="477925"/>
                  <a:pt x="1724891" y="457200"/>
                  <a:pt x="1724891" y="457200"/>
                </a:cubicBezTo>
                <a:cubicBezTo>
                  <a:pt x="1714500" y="450273"/>
                  <a:pt x="1704888" y="442003"/>
                  <a:pt x="1693718" y="436418"/>
                </a:cubicBezTo>
                <a:cubicBezTo>
                  <a:pt x="1654589" y="416853"/>
                  <a:pt x="1639888" y="415167"/>
                  <a:pt x="1600200" y="405245"/>
                </a:cubicBezTo>
                <a:cubicBezTo>
                  <a:pt x="1579418" y="391391"/>
                  <a:pt x="1559688" y="375812"/>
                  <a:pt x="1537854" y="363682"/>
                </a:cubicBezTo>
                <a:cubicBezTo>
                  <a:pt x="1525656" y="356905"/>
                  <a:pt x="1474903" y="345346"/>
                  <a:pt x="1465118" y="342900"/>
                </a:cubicBezTo>
                <a:cubicBezTo>
                  <a:pt x="1454727" y="335973"/>
                  <a:pt x="1440872" y="332509"/>
                  <a:pt x="1433945" y="322118"/>
                </a:cubicBezTo>
                <a:cubicBezTo>
                  <a:pt x="1426023" y="310236"/>
                  <a:pt x="1437102" y="285071"/>
                  <a:pt x="1423554" y="280555"/>
                </a:cubicBezTo>
                <a:cubicBezTo>
                  <a:pt x="1411707" y="276606"/>
                  <a:pt x="1407845" y="300315"/>
                  <a:pt x="1402773" y="311727"/>
                </a:cubicBezTo>
                <a:cubicBezTo>
                  <a:pt x="1393876" y="331745"/>
                  <a:pt x="1381991" y="374073"/>
                  <a:pt x="1381991" y="374073"/>
                </a:cubicBezTo>
                <a:cubicBezTo>
                  <a:pt x="1378527" y="401782"/>
                  <a:pt x="1377451" y="429895"/>
                  <a:pt x="1371600" y="457200"/>
                </a:cubicBezTo>
                <a:cubicBezTo>
                  <a:pt x="1367010" y="478620"/>
                  <a:pt x="1372070" y="514232"/>
                  <a:pt x="1350818" y="519545"/>
                </a:cubicBezTo>
                <a:lnTo>
                  <a:pt x="1309254" y="529936"/>
                </a:lnTo>
                <a:cubicBezTo>
                  <a:pt x="1298863" y="536863"/>
                  <a:pt x="1289252" y="545133"/>
                  <a:pt x="1278082" y="550718"/>
                </a:cubicBezTo>
                <a:cubicBezTo>
                  <a:pt x="1268285" y="555616"/>
                  <a:pt x="1254654" y="553364"/>
                  <a:pt x="1246909" y="561109"/>
                </a:cubicBezTo>
                <a:cubicBezTo>
                  <a:pt x="1239164" y="568854"/>
                  <a:pt x="1239982" y="581891"/>
                  <a:pt x="1236518" y="592282"/>
                </a:cubicBezTo>
                <a:cubicBezTo>
                  <a:pt x="1243445" y="613064"/>
                  <a:pt x="1243044" y="637995"/>
                  <a:pt x="1257300" y="654627"/>
                </a:cubicBezTo>
                <a:cubicBezTo>
                  <a:pt x="1266594" y="665470"/>
                  <a:pt x="1284923" y="661920"/>
                  <a:pt x="1298864" y="665018"/>
                </a:cubicBezTo>
                <a:cubicBezTo>
                  <a:pt x="1316104" y="668849"/>
                  <a:pt x="1333500" y="671945"/>
                  <a:pt x="1350818" y="675409"/>
                </a:cubicBezTo>
                <a:cubicBezTo>
                  <a:pt x="1357745" y="685800"/>
                  <a:pt x="1366015" y="695412"/>
                  <a:pt x="1371600" y="706582"/>
                </a:cubicBezTo>
                <a:cubicBezTo>
                  <a:pt x="1376498" y="716379"/>
                  <a:pt x="1374246" y="730010"/>
                  <a:pt x="1381991" y="737755"/>
                </a:cubicBezTo>
                <a:cubicBezTo>
                  <a:pt x="1389736" y="745500"/>
                  <a:pt x="1402472" y="745769"/>
                  <a:pt x="1413164" y="748145"/>
                </a:cubicBezTo>
                <a:cubicBezTo>
                  <a:pt x="1433731" y="752715"/>
                  <a:pt x="1454727" y="755072"/>
                  <a:pt x="1475509" y="758536"/>
                </a:cubicBezTo>
                <a:cubicBezTo>
                  <a:pt x="1519137" y="845791"/>
                  <a:pt x="1533659" y="857819"/>
                  <a:pt x="1485900" y="1007918"/>
                </a:cubicBezTo>
                <a:cubicBezTo>
                  <a:pt x="1479258" y="1028793"/>
                  <a:pt x="1423554" y="1028700"/>
                  <a:pt x="1423554" y="1028700"/>
                </a:cubicBezTo>
                <a:cubicBezTo>
                  <a:pt x="1416627" y="1039091"/>
                  <a:pt x="1404826" y="1047555"/>
                  <a:pt x="1402773" y="1059873"/>
                </a:cubicBezTo>
                <a:cubicBezTo>
                  <a:pt x="1398961" y="1082749"/>
                  <a:pt x="1430710" y="1113134"/>
                  <a:pt x="1444336" y="1122218"/>
                </a:cubicBezTo>
                <a:cubicBezTo>
                  <a:pt x="1453449" y="1128294"/>
                  <a:pt x="1465712" y="1127711"/>
                  <a:pt x="1475509" y="1132609"/>
                </a:cubicBezTo>
                <a:cubicBezTo>
                  <a:pt x="1486679" y="1138194"/>
                  <a:pt x="1495203" y="1148472"/>
                  <a:pt x="1506682" y="1153391"/>
                </a:cubicBezTo>
                <a:cubicBezTo>
                  <a:pt x="1519808" y="1159017"/>
                  <a:pt x="1534391" y="1160318"/>
                  <a:pt x="1548245" y="1163782"/>
                </a:cubicBezTo>
                <a:cubicBezTo>
                  <a:pt x="1555172" y="1174173"/>
                  <a:pt x="1558437" y="1188336"/>
                  <a:pt x="1569027" y="1194955"/>
                </a:cubicBezTo>
                <a:cubicBezTo>
                  <a:pt x="1603777" y="1216673"/>
                  <a:pt x="1655528" y="1217640"/>
                  <a:pt x="1693718" y="1226127"/>
                </a:cubicBezTo>
                <a:cubicBezTo>
                  <a:pt x="1704410" y="1228503"/>
                  <a:pt x="1714500" y="1233054"/>
                  <a:pt x="1724891" y="1236518"/>
                </a:cubicBezTo>
                <a:cubicBezTo>
                  <a:pt x="1731818" y="1246909"/>
                  <a:pt x="1744294" y="1255279"/>
                  <a:pt x="1745673" y="1267691"/>
                </a:cubicBezTo>
                <a:cubicBezTo>
                  <a:pt x="1748000" y="1288630"/>
                  <a:pt x="1747364" y="1312776"/>
                  <a:pt x="1735282" y="1330036"/>
                </a:cubicBezTo>
                <a:cubicBezTo>
                  <a:pt x="1713534" y="1361105"/>
                  <a:pt x="1674832" y="1370968"/>
                  <a:pt x="1641764" y="1381991"/>
                </a:cubicBezTo>
                <a:cubicBezTo>
                  <a:pt x="1562100" y="1378527"/>
                  <a:pt x="1481651" y="1383286"/>
                  <a:pt x="1402773" y="1371600"/>
                </a:cubicBezTo>
                <a:cubicBezTo>
                  <a:pt x="1385642" y="1369062"/>
                  <a:pt x="1376699" y="1348172"/>
                  <a:pt x="1361209" y="1340427"/>
                </a:cubicBezTo>
                <a:cubicBezTo>
                  <a:pt x="1212808" y="1266226"/>
                  <a:pt x="1359396" y="1359998"/>
                  <a:pt x="1267691" y="1298864"/>
                </a:cubicBezTo>
                <a:cubicBezTo>
                  <a:pt x="1257300" y="1305791"/>
                  <a:pt x="1245349" y="1310815"/>
                  <a:pt x="1236518" y="1319645"/>
                </a:cubicBezTo>
                <a:cubicBezTo>
                  <a:pt x="1206741" y="1349422"/>
                  <a:pt x="1222246" y="1348188"/>
                  <a:pt x="1205345" y="1381991"/>
                </a:cubicBezTo>
                <a:cubicBezTo>
                  <a:pt x="1199760" y="1393161"/>
                  <a:pt x="1189636" y="1401752"/>
                  <a:pt x="1184564" y="1413164"/>
                </a:cubicBezTo>
                <a:cubicBezTo>
                  <a:pt x="1175667" y="1433182"/>
                  <a:pt x="1175053" y="1456725"/>
                  <a:pt x="1163782" y="1475509"/>
                </a:cubicBezTo>
                <a:cubicBezTo>
                  <a:pt x="1153701" y="1492310"/>
                  <a:pt x="1133742" y="1501227"/>
                  <a:pt x="1122218" y="1517073"/>
                </a:cubicBezTo>
                <a:cubicBezTo>
                  <a:pt x="1109023" y="1535216"/>
                  <a:pt x="1059946" y="1627042"/>
                  <a:pt x="1049482" y="1652155"/>
                </a:cubicBezTo>
                <a:cubicBezTo>
                  <a:pt x="1041057" y="1672376"/>
                  <a:pt x="1036186" y="1693913"/>
                  <a:pt x="1028700" y="1714500"/>
                </a:cubicBezTo>
                <a:cubicBezTo>
                  <a:pt x="1022326" y="1732029"/>
                  <a:pt x="1013816" y="1748760"/>
                  <a:pt x="1007918" y="1766455"/>
                </a:cubicBezTo>
                <a:cubicBezTo>
                  <a:pt x="1003402" y="1780003"/>
                  <a:pt x="1005449" y="1796136"/>
                  <a:pt x="997527" y="1808018"/>
                </a:cubicBezTo>
                <a:cubicBezTo>
                  <a:pt x="976124" y="1840122"/>
                  <a:pt x="934905" y="1867974"/>
                  <a:pt x="904009" y="1891145"/>
                </a:cubicBezTo>
                <a:cubicBezTo>
                  <a:pt x="897082" y="1901536"/>
                  <a:pt x="892979" y="1914517"/>
                  <a:pt x="883227" y="1922318"/>
                </a:cubicBezTo>
                <a:cubicBezTo>
                  <a:pt x="874674" y="1929160"/>
                  <a:pt x="862993" y="1932148"/>
                  <a:pt x="852054" y="1932709"/>
                </a:cubicBezTo>
                <a:cubicBezTo>
                  <a:pt x="727479" y="1939098"/>
                  <a:pt x="602673" y="1939636"/>
                  <a:pt x="477982" y="1943100"/>
                </a:cubicBezTo>
                <a:cubicBezTo>
                  <a:pt x="467591" y="1950027"/>
                  <a:pt x="459055" y="1966331"/>
                  <a:pt x="446809" y="1963882"/>
                </a:cubicBezTo>
                <a:cubicBezTo>
                  <a:pt x="434563" y="1961433"/>
                  <a:pt x="426917" y="1945166"/>
                  <a:pt x="426027" y="1932709"/>
                </a:cubicBezTo>
                <a:cubicBezTo>
                  <a:pt x="423301" y="1894549"/>
                  <a:pt x="431008" y="1856282"/>
                  <a:pt x="436418" y="1818409"/>
                </a:cubicBezTo>
                <a:cubicBezTo>
                  <a:pt x="437967" y="1807566"/>
                  <a:pt x="440733" y="1796349"/>
                  <a:pt x="446809" y="1787236"/>
                </a:cubicBezTo>
                <a:cubicBezTo>
                  <a:pt x="455076" y="1774836"/>
                  <a:pt x="492726" y="1740758"/>
                  <a:pt x="509154" y="1735282"/>
                </a:cubicBezTo>
                <a:cubicBezTo>
                  <a:pt x="529141" y="1728619"/>
                  <a:pt x="550718" y="1728355"/>
                  <a:pt x="571500" y="1724891"/>
                </a:cubicBezTo>
                <a:cubicBezTo>
                  <a:pt x="670941" y="1625450"/>
                  <a:pt x="543622" y="1743475"/>
                  <a:pt x="633845" y="1683327"/>
                </a:cubicBezTo>
                <a:cubicBezTo>
                  <a:pt x="657849" y="1667325"/>
                  <a:pt x="670464" y="1643985"/>
                  <a:pt x="685800" y="1620982"/>
                </a:cubicBezTo>
                <a:cubicBezTo>
                  <a:pt x="682336" y="1589809"/>
                  <a:pt x="686128" y="1556940"/>
                  <a:pt x="675409" y="1527464"/>
                </a:cubicBezTo>
                <a:cubicBezTo>
                  <a:pt x="671113" y="1515651"/>
                  <a:pt x="624518" y="1497436"/>
                  <a:pt x="613064" y="1496291"/>
                </a:cubicBezTo>
                <a:cubicBezTo>
                  <a:pt x="554373" y="1490422"/>
                  <a:pt x="495300" y="1489364"/>
                  <a:pt x="436418" y="1485900"/>
                </a:cubicBezTo>
                <a:cubicBezTo>
                  <a:pt x="442651" y="1423568"/>
                  <a:pt x="433778" y="1387765"/>
                  <a:pt x="467591" y="1340427"/>
                </a:cubicBezTo>
                <a:cubicBezTo>
                  <a:pt x="476132" y="1328469"/>
                  <a:pt x="488373" y="1319646"/>
                  <a:pt x="498764" y="1309255"/>
                </a:cubicBezTo>
                <a:cubicBezTo>
                  <a:pt x="505691" y="1295400"/>
                  <a:pt x="511860" y="1281140"/>
                  <a:pt x="519545" y="1267691"/>
                </a:cubicBezTo>
                <a:cubicBezTo>
                  <a:pt x="525741" y="1256848"/>
                  <a:pt x="534742" y="1247688"/>
                  <a:pt x="540327" y="1236518"/>
                </a:cubicBezTo>
                <a:cubicBezTo>
                  <a:pt x="545225" y="1226721"/>
                  <a:pt x="544642" y="1214458"/>
                  <a:pt x="550718" y="1205345"/>
                </a:cubicBezTo>
                <a:cubicBezTo>
                  <a:pt x="566718" y="1181345"/>
                  <a:pt x="590063" y="1168725"/>
                  <a:pt x="613064" y="1153391"/>
                </a:cubicBezTo>
                <a:cubicBezTo>
                  <a:pt x="689757" y="1161912"/>
                  <a:pt x="713651" y="1150069"/>
                  <a:pt x="768927" y="1205345"/>
                </a:cubicBezTo>
                <a:lnTo>
                  <a:pt x="831273" y="1267691"/>
                </a:lnTo>
                <a:cubicBezTo>
                  <a:pt x="838200" y="1288473"/>
                  <a:pt x="846741" y="1308784"/>
                  <a:pt x="852054" y="1330036"/>
                </a:cubicBezTo>
                <a:cubicBezTo>
                  <a:pt x="855518" y="1343891"/>
                  <a:pt x="853524" y="1360448"/>
                  <a:pt x="862445" y="1371600"/>
                </a:cubicBezTo>
                <a:cubicBezTo>
                  <a:pt x="869287" y="1380153"/>
                  <a:pt x="883227" y="1378527"/>
                  <a:pt x="893618" y="1381991"/>
                </a:cubicBezTo>
                <a:cubicBezTo>
                  <a:pt x="924791" y="1378527"/>
                  <a:pt x="956198" y="1376756"/>
                  <a:pt x="987136" y="1371600"/>
                </a:cubicBezTo>
                <a:cubicBezTo>
                  <a:pt x="997940" y="1369799"/>
                  <a:pt x="1007777" y="1364218"/>
                  <a:pt x="1018309" y="1361209"/>
                </a:cubicBezTo>
                <a:cubicBezTo>
                  <a:pt x="1032041" y="1357286"/>
                  <a:pt x="1046018" y="1354282"/>
                  <a:pt x="1059873" y="1350818"/>
                </a:cubicBezTo>
                <a:cubicBezTo>
                  <a:pt x="1063337" y="1340427"/>
                  <a:pt x="1070264" y="1330598"/>
                  <a:pt x="1070264" y="1319645"/>
                </a:cubicBezTo>
                <a:cubicBezTo>
                  <a:pt x="1070264" y="1295154"/>
                  <a:pt x="1066911" y="1270368"/>
                  <a:pt x="1059873" y="1246909"/>
                </a:cubicBezTo>
                <a:cubicBezTo>
                  <a:pt x="1056284" y="1234947"/>
                  <a:pt x="1051158" y="1218954"/>
                  <a:pt x="1039091" y="1215736"/>
                </a:cubicBezTo>
                <a:cubicBezTo>
                  <a:pt x="995456" y="1204100"/>
                  <a:pt x="949036" y="1208809"/>
                  <a:pt x="904009" y="1205345"/>
                </a:cubicBezTo>
                <a:cubicBezTo>
                  <a:pt x="890154" y="1191491"/>
                  <a:pt x="873833" y="1179726"/>
                  <a:pt x="862445" y="1163782"/>
                </a:cubicBezTo>
                <a:cubicBezTo>
                  <a:pt x="856079" y="1154869"/>
                  <a:pt x="853201" y="1143502"/>
                  <a:pt x="852054" y="1132609"/>
                </a:cubicBezTo>
                <a:cubicBezTo>
                  <a:pt x="846241" y="1077388"/>
                  <a:pt x="845127" y="1021773"/>
                  <a:pt x="841664" y="966355"/>
                </a:cubicBezTo>
                <a:cubicBezTo>
                  <a:pt x="845127" y="914400"/>
                  <a:pt x="841327" y="861444"/>
                  <a:pt x="852054" y="810491"/>
                </a:cubicBezTo>
                <a:cubicBezTo>
                  <a:pt x="855622" y="793544"/>
                  <a:pt x="870283" y="780433"/>
                  <a:pt x="883227" y="768927"/>
                </a:cubicBezTo>
                <a:cubicBezTo>
                  <a:pt x="901895" y="752334"/>
                  <a:pt x="925592" y="742350"/>
                  <a:pt x="945573" y="727364"/>
                </a:cubicBezTo>
                <a:lnTo>
                  <a:pt x="987136" y="696191"/>
                </a:lnTo>
                <a:cubicBezTo>
                  <a:pt x="955206" y="600402"/>
                  <a:pt x="977789" y="634806"/>
                  <a:pt x="758536" y="675409"/>
                </a:cubicBezTo>
                <a:cubicBezTo>
                  <a:pt x="733977" y="679957"/>
                  <a:pt x="696191" y="716973"/>
                  <a:pt x="696191" y="716973"/>
                </a:cubicBezTo>
                <a:cubicBezTo>
                  <a:pt x="689264" y="727364"/>
                  <a:pt x="680481" y="736733"/>
                  <a:pt x="675409" y="748145"/>
                </a:cubicBezTo>
                <a:cubicBezTo>
                  <a:pt x="666512" y="768163"/>
                  <a:pt x="654627" y="810491"/>
                  <a:pt x="654627" y="810491"/>
                </a:cubicBezTo>
                <a:cubicBezTo>
                  <a:pt x="658091" y="834736"/>
                  <a:pt x="651432" y="862849"/>
                  <a:pt x="665018" y="883227"/>
                </a:cubicBezTo>
                <a:cubicBezTo>
                  <a:pt x="671094" y="892340"/>
                  <a:pt x="686394" y="877734"/>
                  <a:pt x="696191" y="872836"/>
                </a:cubicBezTo>
                <a:cubicBezTo>
                  <a:pt x="707361" y="867251"/>
                  <a:pt x="715885" y="856974"/>
                  <a:pt x="727364" y="852055"/>
                </a:cubicBezTo>
                <a:cubicBezTo>
                  <a:pt x="758862" y="838556"/>
                  <a:pt x="843667" y="833359"/>
                  <a:pt x="862445" y="831273"/>
                </a:cubicBezTo>
                <a:cubicBezTo>
                  <a:pt x="894411" y="820618"/>
                  <a:pt x="908615" y="810155"/>
                  <a:pt x="945573" y="831273"/>
                </a:cubicBezTo>
                <a:cubicBezTo>
                  <a:pt x="956416" y="837469"/>
                  <a:pt x="956603" y="854644"/>
                  <a:pt x="966354" y="862445"/>
                </a:cubicBezTo>
                <a:cubicBezTo>
                  <a:pt x="974907" y="869287"/>
                  <a:pt x="987136" y="869372"/>
                  <a:pt x="997527" y="872836"/>
                </a:cubicBezTo>
                <a:cubicBezTo>
                  <a:pt x="1011382" y="869372"/>
                  <a:pt x="1027470" y="870746"/>
                  <a:pt x="1039091" y="862445"/>
                </a:cubicBezTo>
                <a:cubicBezTo>
                  <a:pt x="1053183" y="852379"/>
                  <a:pt x="1061085" y="835568"/>
                  <a:pt x="1070264" y="820882"/>
                </a:cubicBezTo>
                <a:cubicBezTo>
                  <a:pt x="1105087" y="765164"/>
                  <a:pt x="1079681" y="797094"/>
                  <a:pt x="1101436" y="748145"/>
                </a:cubicBezTo>
                <a:cubicBezTo>
                  <a:pt x="1110873" y="726913"/>
                  <a:pt x="1122218" y="706582"/>
                  <a:pt x="1132609" y="685800"/>
                </a:cubicBezTo>
                <a:cubicBezTo>
                  <a:pt x="1141728" y="649326"/>
                  <a:pt x="1154763" y="620661"/>
                  <a:pt x="1132609" y="581891"/>
                </a:cubicBezTo>
                <a:cubicBezTo>
                  <a:pt x="1127175" y="572381"/>
                  <a:pt x="1111827" y="574964"/>
                  <a:pt x="1101436" y="571500"/>
                </a:cubicBezTo>
                <a:cubicBezTo>
                  <a:pt x="1097972" y="540327"/>
                  <a:pt x="1113223" y="500160"/>
                  <a:pt x="1091045" y="477982"/>
                </a:cubicBezTo>
                <a:cubicBezTo>
                  <a:pt x="1064300" y="451237"/>
                  <a:pt x="1008932" y="494624"/>
                  <a:pt x="987136" y="509155"/>
                </a:cubicBezTo>
                <a:cubicBezTo>
                  <a:pt x="983672" y="519546"/>
                  <a:pt x="979627" y="529760"/>
                  <a:pt x="976745" y="540327"/>
                </a:cubicBezTo>
                <a:cubicBezTo>
                  <a:pt x="960223" y="600910"/>
                  <a:pt x="964391" y="618285"/>
                  <a:pt x="935182" y="665018"/>
                </a:cubicBezTo>
                <a:cubicBezTo>
                  <a:pt x="898443" y="723799"/>
                  <a:pt x="913496" y="689702"/>
                  <a:pt x="872836" y="737755"/>
                </a:cubicBezTo>
                <a:cubicBezTo>
                  <a:pt x="844185" y="771616"/>
                  <a:pt x="817113" y="806786"/>
                  <a:pt x="789709" y="841664"/>
                </a:cubicBezTo>
                <a:cubicBezTo>
                  <a:pt x="779009" y="855281"/>
                  <a:pt x="770041" y="870283"/>
                  <a:pt x="758536" y="883227"/>
                </a:cubicBezTo>
                <a:cubicBezTo>
                  <a:pt x="730827" y="914400"/>
                  <a:pt x="702350" y="944906"/>
                  <a:pt x="675409" y="976745"/>
                </a:cubicBezTo>
                <a:cubicBezTo>
                  <a:pt x="664222" y="989966"/>
                  <a:pt x="655507" y="1005160"/>
                  <a:pt x="644236" y="1018309"/>
                </a:cubicBezTo>
                <a:cubicBezTo>
                  <a:pt x="634673" y="1029466"/>
                  <a:pt x="622471" y="1038193"/>
                  <a:pt x="613064" y="1049482"/>
                </a:cubicBezTo>
                <a:cubicBezTo>
                  <a:pt x="597718" y="1067897"/>
                  <a:pt x="580467" y="1101294"/>
                  <a:pt x="571500" y="1122218"/>
                </a:cubicBezTo>
                <a:cubicBezTo>
                  <a:pt x="561255" y="1146122"/>
                  <a:pt x="562515" y="1166074"/>
                  <a:pt x="540327" y="1184564"/>
                </a:cubicBezTo>
                <a:cubicBezTo>
                  <a:pt x="528428" y="1194480"/>
                  <a:pt x="512618" y="1198418"/>
                  <a:pt x="498764" y="1205345"/>
                </a:cubicBezTo>
                <a:cubicBezTo>
                  <a:pt x="477982" y="1201882"/>
                  <a:pt x="456985" y="1199525"/>
                  <a:pt x="436418" y="1194955"/>
                </a:cubicBezTo>
                <a:cubicBezTo>
                  <a:pt x="425726" y="1192579"/>
                  <a:pt x="415777" y="1187573"/>
                  <a:pt x="405245" y="1184564"/>
                </a:cubicBezTo>
                <a:cubicBezTo>
                  <a:pt x="391514" y="1180641"/>
                  <a:pt x="377536" y="1177637"/>
                  <a:pt x="363682" y="1174173"/>
                </a:cubicBezTo>
                <a:cubicBezTo>
                  <a:pt x="304800" y="1177637"/>
                  <a:pt x="238597" y="1155919"/>
                  <a:pt x="187036" y="1184564"/>
                </a:cubicBezTo>
                <a:cubicBezTo>
                  <a:pt x="159618" y="1199796"/>
                  <a:pt x="181081" y="1247033"/>
                  <a:pt x="176645" y="1278082"/>
                </a:cubicBezTo>
                <a:cubicBezTo>
                  <a:pt x="174147" y="1295565"/>
                  <a:pt x="170537" y="1312902"/>
                  <a:pt x="166254" y="1330036"/>
                </a:cubicBezTo>
                <a:cubicBezTo>
                  <a:pt x="161548" y="1348862"/>
                  <a:pt x="150957" y="1379682"/>
                  <a:pt x="135082" y="1392382"/>
                </a:cubicBezTo>
                <a:cubicBezTo>
                  <a:pt x="126529" y="1399224"/>
                  <a:pt x="113706" y="1397875"/>
                  <a:pt x="103909" y="1402773"/>
                </a:cubicBezTo>
                <a:cubicBezTo>
                  <a:pt x="92739" y="1408358"/>
                  <a:pt x="83127" y="1416628"/>
                  <a:pt x="72736" y="1423555"/>
                </a:cubicBezTo>
                <a:cubicBezTo>
                  <a:pt x="55418" y="1420091"/>
                  <a:pt x="33270" y="1425652"/>
                  <a:pt x="20782" y="1413164"/>
                </a:cubicBezTo>
                <a:cubicBezTo>
                  <a:pt x="5292" y="1397674"/>
                  <a:pt x="0" y="1350818"/>
                  <a:pt x="0" y="1350818"/>
                </a:cubicBezTo>
                <a:cubicBezTo>
                  <a:pt x="3464" y="1298864"/>
                  <a:pt x="-3545" y="1245125"/>
                  <a:pt x="10391" y="1194955"/>
                </a:cubicBezTo>
                <a:cubicBezTo>
                  <a:pt x="15026" y="1178269"/>
                  <a:pt x="37862" y="1173848"/>
                  <a:pt x="51954" y="1163782"/>
                </a:cubicBezTo>
                <a:cubicBezTo>
                  <a:pt x="132036" y="1106580"/>
                  <a:pt x="27280" y="1183101"/>
                  <a:pt x="124691" y="1122218"/>
                </a:cubicBezTo>
                <a:cubicBezTo>
                  <a:pt x="151794" y="1105278"/>
                  <a:pt x="201516" y="1058510"/>
                  <a:pt x="228600" y="1049482"/>
                </a:cubicBezTo>
                <a:cubicBezTo>
                  <a:pt x="238991" y="1046018"/>
                  <a:pt x="249764" y="1043540"/>
                  <a:pt x="259773" y="1039091"/>
                </a:cubicBezTo>
                <a:cubicBezTo>
                  <a:pt x="281005" y="1029654"/>
                  <a:pt x="300237" y="1015733"/>
                  <a:pt x="322118" y="1007918"/>
                </a:cubicBezTo>
                <a:cubicBezTo>
                  <a:pt x="349016" y="998312"/>
                  <a:pt x="405245" y="987136"/>
                  <a:pt x="405245" y="987136"/>
                </a:cubicBezTo>
                <a:cubicBezTo>
                  <a:pt x="463536" y="1006566"/>
                  <a:pt x="420901" y="982151"/>
                  <a:pt x="446809" y="1059873"/>
                </a:cubicBezTo>
                <a:cubicBezTo>
                  <a:pt x="453096" y="1078734"/>
                  <a:pt x="485409" y="1111089"/>
                  <a:pt x="498764" y="1122218"/>
                </a:cubicBezTo>
                <a:cubicBezTo>
                  <a:pt x="526260" y="1145132"/>
                  <a:pt x="556510" y="1156627"/>
                  <a:pt x="592282" y="1163782"/>
                </a:cubicBezTo>
                <a:cubicBezTo>
                  <a:pt x="612045" y="1167735"/>
                  <a:pt x="654107" y="1173913"/>
                  <a:pt x="675409" y="1184564"/>
                </a:cubicBezTo>
                <a:cubicBezTo>
                  <a:pt x="686579" y="1190149"/>
                  <a:pt x="695412" y="1199760"/>
                  <a:pt x="706582" y="1205345"/>
                </a:cubicBezTo>
                <a:cubicBezTo>
                  <a:pt x="753443" y="1228775"/>
                  <a:pt x="724261" y="1199296"/>
                  <a:pt x="768927" y="1236518"/>
                </a:cubicBezTo>
                <a:cubicBezTo>
                  <a:pt x="820818" y="1279760"/>
                  <a:pt x="776490" y="1259821"/>
                  <a:pt x="831273" y="1278082"/>
                </a:cubicBezTo>
                <a:cubicBezTo>
                  <a:pt x="839360" y="1286170"/>
                  <a:pt x="877341" y="1328228"/>
                  <a:pt x="893618" y="1330036"/>
                </a:cubicBezTo>
                <a:cubicBezTo>
                  <a:pt x="914558" y="1332362"/>
                  <a:pt x="935182" y="1323109"/>
                  <a:pt x="955964" y="1319645"/>
                </a:cubicBezTo>
                <a:cubicBezTo>
                  <a:pt x="1013113" y="1281547"/>
                  <a:pt x="964623" y="1319645"/>
                  <a:pt x="1007918" y="1267691"/>
                </a:cubicBezTo>
                <a:cubicBezTo>
                  <a:pt x="1017326" y="1256402"/>
                  <a:pt x="1030069" y="1248118"/>
                  <a:pt x="1039091" y="1236518"/>
                </a:cubicBezTo>
                <a:cubicBezTo>
                  <a:pt x="1054425" y="1216803"/>
                  <a:pt x="1066800" y="1194955"/>
                  <a:pt x="1080654" y="1174173"/>
                </a:cubicBezTo>
                <a:lnTo>
                  <a:pt x="1101436" y="1143000"/>
                </a:lnTo>
                <a:cubicBezTo>
                  <a:pt x="1101437" y="1142999"/>
                  <a:pt x="1142998" y="1080656"/>
                  <a:pt x="1143000" y="1080655"/>
                </a:cubicBezTo>
                <a:cubicBezTo>
                  <a:pt x="1156855" y="1070264"/>
                  <a:pt x="1171415" y="1060753"/>
                  <a:pt x="1184564" y="1049482"/>
                </a:cubicBezTo>
                <a:cubicBezTo>
                  <a:pt x="1195721" y="1039919"/>
                  <a:pt x="1202890" y="1025446"/>
                  <a:pt x="1215736" y="1018309"/>
                </a:cubicBezTo>
                <a:cubicBezTo>
                  <a:pt x="1234885" y="1007670"/>
                  <a:pt x="1257300" y="1004454"/>
                  <a:pt x="1278082" y="997527"/>
                </a:cubicBezTo>
                <a:cubicBezTo>
                  <a:pt x="1281546" y="987136"/>
                  <a:pt x="1292541" y="976524"/>
                  <a:pt x="1288473" y="966355"/>
                </a:cubicBezTo>
                <a:cubicBezTo>
                  <a:pt x="1280500" y="946422"/>
                  <a:pt x="1229298" y="938572"/>
                  <a:pt x="1215736" y="935182"/>
                </a:cubicBezTo>
                <a:cubicBezTo>
                  <a:pt x="1177636" y="938646"/>
                  <a:pt x="1138221" y="935063"/>
                  <a:pt x="1101436" y="945573"/>
                </a:cubicBezTo>
                <a:cubicBezTo>
                  <a:pt x="1087307" y="949610"/>
                  <a:pt x="1079286" y="965146"/>
                  <a:pt x="1070264" y="976745"/>
                </a:cubicBezTo>
                <a:cubicBezTo>
                  <a:pt x="1054930" y="996461"/>
                  <a:pt x="1036598" y="1015396"/>
                  <a:pt x="1028700" y="1039091"/>
                </a:cubicBezTo>
                <a:cubicBezTo>
                  <a:pt x="1025236" y="1049482"/>
                  <a:pt x="1024385" y="1061151"/>
                  <a:pt x="1018309" y="1070264"/>
                </a:cubicBezTo>
                <a:cubicBezTo>
                  <a:pt x="1010158" y="1082491"/>
                  <a:pt x="997527" y="1091045"/>
                  <a:pt x="987136" y="1101436"/>
                </a:cubicBezTo>
                <a:cubicBezTo>
                  <a:pt x="952500" y="1097972"/>
                  <a:pt x="916250" y="1102052"/>
                  <a:pt x="883227" y="1091045"/>
                </a:cubicBezTo>
                <a:cubicBezTo>
                  <a:pt x="871380" y="1087096"/>
                  <a:pt x="870440" y="1069467"/>
                  <a:pt x="862445" y="1059873"/>
                </a:cubicBezTo>
                <a:cubicBezTo>
                  <a:pt x="853038" y="1048584"/>
                  <a:pt x="841664" y="1039091"/>
                  <a:pt x="831273" y="1028700"/>
                </a:cubicBezTo>
                <a:cubicBezTo>
                  <a:pt x="822822" y="1003346"/>
                  <a:pt x="820244" y="986498"/>
                  <a:pt x="800100" y="966355"/>
                </a:cubicBezTo>
                <a:cubicBezTo>
                  <a:pt x="791269" y="957524"/>
                  <a:pt x="779318" y="952500"/>
                  <a:pt x="768927" y="945573"/>
                </a:cubicBezTo>
                <a:cubicBezTo>
                  <a:pt x="705783" y="951313"/>
                  <a:pt x="614607" y="966870"/>
                  <a:pt x="550718" y="945573"/>
                </a:cubicBezTo>
                <a:cubicBezTo>
                  <a:pt x="538870" y="941624"/>
                  <a:pt x="536863" y="924791"/>
                  <a:pt x="529936" y="914400"/>
                </a:cubicBezTo>
                <a:cubicBezTo>
                  <a:pt x="533400" y="893618"/>
                  <a:pt x="530905" y="870899"/>
                  <a:pt x="540327" y="852055"/>
                </a:cubicBezTo>
                <a:cubicBezTo>
                  <a:pt x="545912" y="840885"/>
                  <a:pt x="561906" y="839268"/>
                  <a:pt x="571500" y="831273"/>
                </a:cubicBezTo>
                <a:cubicBezTo>
                  <a:pt x="651512" y="764596"/>
                  <a:pt x="556446" y="830919"/>
                  <a:pt x="633845" y="779318"/>
                </a:cubicBezTo>
                <a:cubicBezTo>
                  <a:pt x="647700" y="758536"/>
                  <a:pt x="667511" y="740668"/>
                  <a:pt x="675409" y="716973"/>
                </a:cubicBezTo>
                <a:cubicBezTo>
                  <a:pt x="678873" y="706582"/>
                  <a:pt x="680902" y="695597"/>
                  <a:pt x="685800" y="685800"/>
                </a:cubicBezTo>
                <a:cubicBezTo>
                  <a:pt x="691385" y="674630"/>
                  <a:pt x="696191" y="661554"/>
                  <a:pt x="706582" y="654627"/>
                </a:cubicBezTo>
                <a:cubicBezTo>
                  <a:pt x="718464" y="646705"/>
                  <a:pt x="734204" y="647334"/>
                  <a:pt x="748145" y="644236"/>
                </a:cubicBezTo>
                <a:cubicBezTo>
                  <a:pt x="866926" y="617840"/>
                  <a:pt x="740253" y="648805"/>
                  <a:pt x="841664" y="623455"/>
                </a:cubicBezTo>
                <a:cubicBezTo>
                  <a:pt x="868561" y="650352"/>
                  <a:pt x="901971" y="679686"/>
                  <a:pt x="914400" y="716973"/>
                </a:cubicBezTo>
                <a:lnTo>
                  <a:pt x="945573" y="810491"/>
                </a:lnTo>
                <a:cubicBezTo>
                  <a:pt x="949037" y="841664"/>
                  <a:pt x="950808" y="873071"/>
                  <a:pt x="955964" y="904009"/>
                </a:cubicBezTo>
                <a:cubicBezTo>
                  <a:pt x="957765" y="914813"/>
                  <a:pt x="966354" y="924229"/>
                  <a:pt x="966354" y="935182"/>
                </a:cubicBezTo>
                <a:cubicBezTo>
                  <a:pt x="966354" y="974562"/>
                  <a:pt x="969283" y="1029258"/>
                  <a:pt x="924791" y="1049482"/>
                </a:cubicBezTo>
                <a:cubicBezTo>
                  <a:pt x="885599" y="1067297"/>
                  <a:pt x="831909" y="1069146"/>
                  <a:pt x="789709" y="1080655"/>
                </a:cubicBezTo>
                <a:cubicBezTo>
                  <a:pt x="768575" y="1086419"/>
                  <a:pt x="727364" y="1101436"/>
                  <a:pt x="727364" y="1101436"/>
                </a:cubicBezTo>
                <a:cubicBezTo>
                  <a:pt x="720437" y="1111827"/>
                  <a:pt x="707619" y="1120164"/>
                  <a:pt x="706582" y="1132609"/>
                </a:cubicBezTo>
                <a:cubicBezTo>
                  <a:pt x="703977" y="1163865"/>
                  <a:pt x="705325" y="1197006"/>
                  <a:pt x="716973" y="1226127"/>
                </a:cubicBezTo>
                <a:cubicBezTo>
                  <a:pt x="721041" y="1236296"/>
                  <a:pt x="738349" y="1231620"/>
                  <a:pt x="748145" y="1236518"/>
                </a:cubicBezTo>
                <a:cubicBezTo>
                  <a:pt x="829957" y="1277425"/>
                  <a:pt x="705268" y="1249072"/>
                  <a:pt x="872836" y="1267691"/>
                </a:cubicBezTo>
                <a:cubicBezTo>
                  <a:pt x="869372" y="1285009"/>
                  <a:pt x="868646" y="1303108"/>
                  <a:pt x="862445" y="1319645"/>
                </a:cubicBezTo>
                <a:cubicBezTo>
                  <a:pt x="856055" y="1336685"/>
                  <a:pt x="823969" y="1373006"/>
                  <a:pt x="810491" y="1381991"/>
                </a:cubicBezTo>
                <a:cubicBezTo>
                  <a:pt x="801377" y="1388067"/>
                  <a:pt x="789115" y="1387484"/>
                  <a:pt x="779318" y="1392382"/>
                </a:cubicBezTo>
                <a:cubicBezTo>
                  <a:pt x="750385" y="1406849"/>
                  <a:pt x="739953" y="1421356"/>
                  <a:pt x="716973" y="1444336"/>
                </a:cubicBezTo>
                <a:cubicBezTo>
                  <a:pt x="791706" y="1469248"/>
                  <a:pt x="698386" y="1439026"/>
                  <a:pt x="789709" y="1465118"/>
                </a:cubicBezTo>
                <a:cubicBezTo>
                  <a:pt x="841334" y="1479868"/>
                  <a:pt x="804179" y="1475337"/>
                  <a:pt x="872836" y="1485900"/>
                </a:cubicBezTo>
                <a:cubicBezTo>
                  <a:pt x="986024" y="1503314"/>
                  <a:pt x="1038104" y="1500202"/>
                  <a:pt x="1174173" y="1506682"/>
                </a:cubicBezTo>
                <a:cubicBezTo>
                  <a:pt x="1234405" y="1526760"/>
                  <a:pt x="1231797" y="1515564"/>
                  <a:pt x="1267691" y="1558636"/>
                </a:cubicBezTo>
                <a:cubicBezTo>
                  <a:pt x="1275686" y="1568230"/>
                  <a:pt x="1281546" y="1579418"/>
                  <a:pt x="1288473" y="1589809"/>
                </a:cubicBezTo>
                <a:cubicBezTo>
                  <a:pt x="1293383" y="1609447"/>
                  <a:pt x="1298384" y="1649257"/>
                  <a:pt x="1319645" y="1662545"/>
                </a:cubicBezTo>
                <a:cubicBezTo>
                  <a:pt x="1338221" y="1674155"/>
                  <a:pt x="1381991" y="1683327"/>
                  <a:pt x="1381991" y="1683327"/>
                </a:cubicBezTo>
                <a:cubicBezTo>
                  <a:pt x="1413164" y="1679863"/>
                  <a:pt x="1447456" y="1686962"/>
                  <a:pt x="1475509" y="1672936"/>
                </a:cubicBezTo>
                <a:cubicBezTo>
                  <a:pt x="1485305" y="1668038"/>
                  <a:pt x="1472863" y="1649509"/>
                  <a:pt x="1465118" y="1641764"/>
                </a:cubicBezTo>
                <a:cubicBezTo>
                  <a:pt x="1399591" y="1576237"/>
                  <a:pt x="1423867" y="1615942"/>
                  <a:pt x="1371600" y="1589809"/>
                </a:cubicBezTo>
                <a:cubicBezTo>
                  <a:pt x="1360430" y="1584224"/>
                  <a:pt x="1351839" y="1574099"/>
                  <a:pt x="1340427" y="1569027"/>
                </a:cubicBezTo>
                <a:cubicBezTo>
                  <a:pt x="1320409" y="1560130"/>
                  <a:pt x="1278082" y="1548245"/>
                  <a:pt x="1278082" y="1548245"/>
                </a:cubicBezTo>
                <a:cubicBezTo>
                  <a:pt x="1253616" y="1474847"/>
                  <a:pt x="1240622" y="1463634"/>
                  <a:pt x="1267691" y="1371600"/>
                </a:cubicBezTo>
                <a:cubicBezTo>
                  <a:pt x="1274738" y="1347638"/>
                  <a:pt x="1298084" y="1331595"/>
                  <a:pt x="1309254" y="1309255"/>
                </a:cubicBezTo>
                <a:cubicBezTo>
                  <a:pt x="1334934" y="1257894"/>
                  <a:pt x="1325138" y="1282386"/>
                  <a:pt x="1340427" y="1236518"/>
                </a:cubicBezTo>
                <a:cubicBezTo>
                  <a:pt x="1336963" y="1222664"/>
                  <a:pt x="1340879" y="1204249"/>
                  <a:pt x="1330036" y="1194955"/>
                </a:cubicBezTo>
                <a:cubicBezTo>
                  <a:pt x="1313404" y="1180699"/>
                  <a:pt x="1267691" y="1174173"/>
                  <a:pt x="1267691" y="1174173"/>
                </a:cubicBezTo>
                <a:cubicBezTo>
                  <a:pt x="1260764" y="1163782"/>
                  <a:pt x="1258079" y="1148585"/>
                  <a:pt x="1246909" y="1143000"/>
                </a:cubicBezTo>
                <a:cubicBezTo>
                  <a:pt x="1184038" y="1111564"/>
                  <a:pt x="1015582" y="1113985"/>
                  <a:pt x="976745" y="1111827"/>
                </a:cubicBezTo>
                <a:cubicBezTo>
                  <a:pt x="966238" y="1096066"/>
                  <a:pt x="945573" y="1070992"/>
                  <a:pt x="945573" y="1049482"/>
                </a:cubicBezTo>
                <a:cubicBezTo>
                  <a:pt x="945573" y="1023136"/>
                  <a:pt x="960284" y="939092"/>
                  <a:pt x="976745" y="914400"/>
                </a:cubicBezTo>
                <a:cubicBezTo>
                  <a:pt x="983672" y="904009"/>
                  <a:pt x="990268" y="893389"/>
                  <a:pt x="997527" y="883227"/>
                </a:cubicBezTo>
                <a:cubicBezTo>
                  <a:pt x="1007593" y="869135"/>
                  <a:pt x="1018769" y="855851"/>
                  <a:pt x="1028700" y="841664"/>
                </a:cubicBezTo>
                <a:cubicBezTo>
                  <a:pt x="1043023" y="821202"/>
                  <a:pt x="1070264" y="779318"/>
                  <a:pt x="1070264" y="779318"/>
                </a:cubicBezTo>
                <a:cubicBezTo>
                  <a:pt x="1073727" y="768927"/>
                  <a:pt x="1084722" y="758315"/>
                  <a:pt x="1080654" y="748145"/>
                </a:cubicBezTo>
                <a:cubicBezTo>
                  <a:pt x="1076016" y="736550"/>
                  <a:pt x="1049482" y="727364"/>
                  <a:pt x="1049482" y="727364"/>
                </a:cubicBezTo>
              </a:path>
            </a:pathLst>
          </a:custGeom>
          <a:noFill/>
          <a:ln w="38100" cap="flat" cmpd="sng" algn="ctr">
            <a:solidFill>
              <a:srgbClr val="0000CC"/>
            </a:solidFill>
            <a:prstDash val="sysDash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741336"/>
      </p:ext>
    </p:extLst>
  </p:cSld>
  <p:clrMapOvr>
    <a:masterClrMapping/>
  </p:clrMapOvr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Optimization Control File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800600"/>
          </a:xfrm>
        </p:spPr>
        <p:txBody>
          <a:bodyPr/>
          <a:lstStyle/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:OPTIMIZER=MCMC</a:t>
            </a: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:MCLIMIT=5000 </a:t>
            </a:r>
            <a:r>
              <a:rPr lang="en-US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total number of runs</a:t>
            </a:r>
          </a:p>
          <a:p>
            <a:pPr marL="0" indent="0">
              <a:buNone/>
            </a:pPr>
            <a:r>
              <a:rPr lang="en-US" sz="2400" dirty="0">
                <a:latin typeface="Courier New" pitchFamily="49" charset="0"/>
                <a:cs typeface="Courier New" pitchFamily="49" charset="0"/>
              </a:rPr>
              <a:t>:MCBURNIN=4000 </a:t>
            </a:r>
            <a:r>
              <a:rPr lang="en-US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runs to discard as warmup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… etc. See Help system for details.</a:t>
            </a:r>
          </a:p>
          <a:p>
            <a:pPr marL="0" indent="0">
              <a:buNone/>
            </a:pPr>
            <a:endParaRPr lang="en-US" sz="1400" dirty="0">
              <a:latin typeface="Courier New" pitchFamily="49" charset="0"/>
              <a:cs typeface="Courier New" pitchFamily="49" charset="0"/>
            </a:endParaRPr>
          </a:p>
          <a:p>
            <a:pPr marL="0" indent="0">
              <a:buNone/>
            </a:pPr>
            <a:endParaRPr lang="en-US" dirty="0">
              <a:solidFill>
                <a:schemeClr val="accent2"/>
              </a:solidFill>
              <a:cs typeface="Courier New" pitchFamily="49" charset="0"/>
            </a:endParaRP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  <a:cs typeface="Courier New" pitchFamily="49" charset="0"/>
              </a:rPr>
              <a:t>List of parameters to optimize: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0&lt;=Reference wolf growth rate&lt;=1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0&lt;=Reference elk per wolf&lt;=1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0&lt;=Relative initial elk&lt;=2</a:t>
            </a:r>
          </a:p>
          <a:p>
            <a:pPr marL="0" indent="0">
              <a:buNone/>
            </a:pPr>
            <a:r>
              <a:rPr lang="en-US" dirty="0">
                <a:latin typeface="Courier New" pitchFamily="49" charset="0"/>
                <a:cs typeface="Courier New" pitchFamily="49" charset="0"/>
              </a:rPr>
              <a:t>…</a:t>
            </a:r>
          </a:p>
          <a:p>
            <a:pPr marL="0" indent="0">
              <a:buNone/>
            </a:pPr>
            <a:r>
              <a:rPr lang="en-US" dirty="0">
                <a:solidFill>
                  <a:schemeClr val="accent2"/>
                </a:solidFill>
                <a:cs typeface="Courier New" pitchFamily="49" charset="0"/>
              </a:rPr>
              <a:t>(same as before)</a:t>
            </a:r>
          </a:p>
        </p:txBody>
      </p:sp>
    </p:spTree>
    <p:extLst>
      <p:ext uri="{BB962C8B-B14F-4D97-AF65-F5344CB8AC3E}">
        <p14:creationId xmlns:p14="http://schemas.microsoft.com/office/powerpoint/2010/main" val="71437257"/>
      </p:ext>
    </p:extLst>
  </p:cSld>
  <p:clrMapOvr>
    <a:masterClrMapping/>
  </p:clrMapOvr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MCMC – the answer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Three parts:</a:t>
            </a:r>
          </a:p>
          <a:p>
            <a:pPr lvl="1"/>
            <a:r>
              <a:rPr lang="en-US" dirty="0"/>
              <a:t>_</a:t>
            </a:r>
            <a:r>
              <a:rPr lang="en-US" dirty="0" err="1"/>
              <a:t>runname_MCMC_sample.tab</a:t>
            </a:r>
            <a:r>
              <a:rPr lang="en-US" dirty="0"/>
              <a:t>: A sample of points representing the likelihood surface - the sample’s statistics give you confidence bounds and represent the </a:t>
            </a:r>
            <a:r>
              <a:rPr lang="en-US" u="sng" dirty="0"/>
              <a:t>joint</a:t>
            </a:r>
            <a:r>
              <a:rPr lang="en-US" dirty="0"/>
              <a:t> distribution of parameters.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_</a:t>
            </a:r>
            <a:r>
              <a:rPr lang="en-US" dirty="0" err="1"/>
              <a:t>runname_MCMC_points.tab</a:t>
            </a:r>
            <a:r>
              <a:rPr lang="en-US" dirty="0"/>
              <a:t>: A diagnostic file containing more information on sample points, including those rejected</a:t>
            </a:r>
          </a:p>
          <a:p>
            <a:pPr lvl="1"/>
            <a:endParaRPr lang="en-US" dirty="0"/>
          </a:p>
          <a:p>
            <a:pPr lvl="1"/>
            <a:r>
              <a:rPr lang="en-US" dirty="0"/>
              <a:t>_</a:t>
            </a:r>
            <a:r>
              <a:rPr lang="en-US" dirty="0" err="1"/>
              <a:t>runname_MCMC_stats.tab</a:t>
            </a:r>
            <a:r>
              <a:rPr lang="en-US" dirty="0"/>
              <a:t>: A diagnostic file containing convergence metrics</a:t>
            </a:r>
          </a:p>
        </p:txBody>
      </p:sp>
    </p:spTree>
    <p:extLst>
      <p:ext uri="{BB962C8B-B14F-4D97-AF65-F5344CB8AC3E}">
        <p14:creationId xmlns:p14="http://schemas.microsoft.com/office/powerpoint/2010/main" val="3824587207"/>
      </p:ext>
    </p:extLst>
  </p:cSld>
  <p:clrMapOvr>
    <a:masterClrMapping/>
  </p:clrMapOvr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E3182043-93F4-409E-8765-E4419CE6D5A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85763" y="2209800"/>
            <a:ext cx="6934200" cy="2971800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Sample for Sensitivity Runs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Plug the _</a:t>
            </a:r>
            <a:r>
              <a:rPr lang="en-US" dirty="0" err="1"/>
              <a:t>MCMC_sample.tab</a:t>
            </a:r>
            <a:r>
              <a:rPr lang="en-US" dirty="0"/>
              <a:t> file in as a Sensitivity simulation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7F5A69BF-4527-4665-8DFC-1826F3DD08B1}"/>
              </a:ext>
            </a:extLst>
          </p:cNvPr>
          <p:cNvPicPr>
            <a:picLocks noChangeAspect="1"/>
          </p:cNvPicPr>
          <p:nvPr/>
        </p:nvPicPr>
        <p:blipFill rotWithShape="1">
          <a:blip r:embed="rId3"/>
          <a:srcRect b="48594"/>
          <a:stretch/>
        </p:blipFill>
        <p:spPr>
          <a:xfrm>
            <a:off x="1966912" y="4038600"/>
            <a:ext cx="6791325" cy="24384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54490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Caveats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5800" y="1371600"/>
            <a:ext cx="7772400" cy="4648200"/>
          </a:xfrm>
        </p:spPr>
        <p:txBody>
          <a:bodyPr/>
          <a:lstStyle/>
          <a:p>
            <a:pPr marL="0" indent="0">
              <a:buNone/>
            </a:pPr>
            <a:r>
              <a:rPr lang="en-US" dirty="0"/>
              <a:t>In order to get done, we’re approaching this problem a bit fast and loose. Be aware:</a:t>
            </a:r>
          </a:p>
          <a:p>
            <a:r>
              <a:rPr lang="en-US" dirty="0"/>
              <a:t>There is structural uncertainty as well as parameter uncertainty</a:t>
            </a:r>
          </a:p>
          <a:p>
            <a:r>
              <a:rPr lang="en-US" dirty="0"/>
              <a:t>Statistics deserve deeper thought</a:t>
            </a:r>
          </a:p>
          <a:p>
            <a:pPr lvl="1"/>
            <a:r>
              <a:rPr lang="en-US" dirty="0"/>
              <a:t>Weights</a:t>
            </a:r>
          </a:p>
          <a:p>
            <a:pPr lvl="1"/>
            <a:r>
              <a:rPr lang="en-US" dirty="0"/>
              <a:t>Covariance</a:t>
            </a:r>
          </a:p>
          <a:p>
            <a:pPr lvl="1"/>
            <a:r>
              <a:rPr lang="en-US" dirty="0"/>
              <a:t>Autocorrelation</a:t>
            </a:r>
          </a:p>
          <a:p>
            <a:pPr lvl="1"/>
            <a:r>
              <a:rPr lang="en-US" dirty="0"/>
              <a:t>Distributional assumptions</a:t>
            </a:r>
          </a:p>
          <a:p>
            <a:pPr lvl="1"/>
            <a:r>
              <a:rPr lang="en-US" dirty="0"/>
              <a:t>Measurement error &amp; driving noise (</a:t>
            </a:r>
            <a:r>
              <a:rPr lang="en-US" dirty="0" err="1"/>
              <a:t>Kalman</a:t>
            </a:r>
            <a:r>
              <a:rPr lang="en-US" dirty="0"/>
              <a:t> filter)</a:t>
            </a:r>
          </a:p>
          <a:p>
            <a:r>
              <a:rPr lang="en-US" dirty="0"/>
              <a:t>We should be testing for multiple optima with </a:t>
            </a:r>
            <a:r>
              <a:rPr lang="en-US" dirty="0" err="1"/>
              <a:t>multistart</a:t>
            </a:r>
            <a:r>
              <a:rPr lang="en-US" dirty="0"/>
              <a:t> calibration runs</a:t>
            </a:r>
          </a:p>
          <a:p>
            <a:r>
              <a:rPr lang="en-US" dirty="0"/>
              <a:t>Sample sizes for sensitivity and MCMC may be too small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14728510"/>
      </p:ext>
    </p:extLst>
  </p:cSld>
  <p:clrMapOvr>
    <a:masterClrMapping/>
  </p:clrMapOvr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Using the Sample for Sensitivity Runs</a:t>
            </a:r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45962F38-0E92-480E-AC1D-42F4B4E74A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3000" y="1747837"/>
            <a:ext cx="7010400" cy="4311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5016857"/>
      </p:ext>
    </p:extLst>
  </p:cSld>
  <p:clrMapOvr>
    <a:masterClrMapping/>
  </p:clrMapOvr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EB90FB1-7323-44F4-B061-DF01425E241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3124200"/>
            <a:ext cx="7772400" cy="914400"/>
          </a:xfrm>
        </p:spPr>
        <p:txBody>
          <a:bodyPr/>
          <a:lstStyle/>
          <a:p>
            <a:r>
              <a:rPr lang="en-US" dirty="0"/>
              <a:t>Extra</a:t>
            </a:r>
          </a:p>
        </p:txBody>
      </p:sp>
    </p:spTree>
    <p:extLst>
      <p:ext uri="{BB962C8B-B14F-4D97-AF65-F5344CB8AC3E}">
        <p14:creationId xmlns:p14="http://schemas.microsoft.com/office/powerpoint/2010/main" val="3252743579"/>
      </p:ext>
    </p:extLst>
  </p:cSld>
  <p:clrMapOvr>
    <a:masterClrMapping/>
  </p:clrMapOvr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Policy Payoff Types</a:t>
            </a:r>
          </a:p>
        </p:txBody>
      </p:sp>
      <p:pic>
        <p:nvPicPr>
          <p:cNvPr id="6" name="Picture 5"/>
          <p:cNvPicPr/>
          <p:nvPr/>
        </p:nvPicPr>
        <p:blipFill>
          <a:blip r:embed="rId2"/>
          <a:stretch>
            <a:fillRect/>
          </a:stretch>
        </p:blipFill>
        <p:spPr>
          <a:xfrm>
            <a:off x="457200" y="1447800"/>
            <a:ext cx="5313680" cy="3590290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3200400" y="2362200"/>
            <a:ext cx="167289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Model Variable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00400" y="2868488"/>
            <a:ext cx="57144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Weight (importance; sometimes thought of as a price)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200400" y="3516868"/>
            <a:ext cx="171733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Log transform?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200400" y="3974068"/>
            <a:ext cx="511434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800" dirty="0">
                <a:solidFill>
                  <a:schemeClr val="accent2"/>
                </a:solidFill>
              </a:rPr>
              <a:t>Timing – Always compute, or Initial or Final only</a:t>
            </a:r>
          </a:p>
        </p:txBody>
      </p:sp>
    </p:spTree>
    <p:extLst>
      <p:ext uri="{BB962C8B-B14F-4D97-AF65-F5344CB8AC3E}">
        <p14:creationId xmlns:p14="http://schemas.microsoft.com/office/powerpoint/2010/main" val="3434191708"/>
      </p:ext>
    </p:extLst>
  </p:cSld>
  <p:clrMapOvr>
    <a:masterClrMapping/>
  </p:clrMapOvr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Bayesian System Dynamics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Bayes Rule: P(A|B) = P(B|A)*P(A)/P(B)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P(</a:t>
            </a:r>
            <a:r>
              <a:rPr lang="en-US" dirty="0" err="1"/>
              <a:t>Hypothesis|Evidence</a:t>
            </a:r>
            <a:r>
              <a:rPr lang="en-US" dirty="0"/>
              <a:t>) </a:t>
            </a:r>
          </a:p>
          <a:p>
            <a:pPr marL="0" indent="0">
              <a:buNone/>
            </a:pPr>
            <a:r>
              <a:rPr lang="en-US" dirty="0"/>
              <a:t>= </a:t>
            </a:r>
            <a:r>
              <a:rPr lang="en-US" dirty="0">
                <a:solidFill>
                  <a:srgbClr val="FF0000"/>
                </a:solidFill>
              </a:rPr>
              <a:t>P(</a:t>
            </a:r>
            <a:r>
              <a:rPr lang="en-US" dirty="0" err="1">
                <a:solidFill>
                  <a:srgbClr val="FF0000"/>
                </a:solidFill>
              </a:rPr>
              <a:t>Evidence|Hypothesis</a:t>
            </a:r>
            <a:r>
              <a:rPr lang="en-US" dirty="0">
                <a:solidFill>
                  <a:srgbClr val="FF0000"/>
                </a:solidFill>
              </a:rPr>
              <a:t>)</a:t>
            </a:r>
            <a:r>
              <a:rPr lang="en-US" dirty="0"/>
              <a:t> * </a:t>
            </a:r>
            <a:r>
              <a:rPr lang="en-US" dirty="0">
                <a:solidFill>
                  <a:srgbClr val="0000CC"/>
                </a:solidFill>
              </a:rPr>
              <a:t>P(Hypothesis)</a:t>
            </a:r>
            <a:r>
              <a:rPr lang="en-US" dirty="0"/>
              <a:t> / P(Evidence)</a:t>
            </a:r>
          </a:p>
          <a:p>
            <a:pPr marL="0" indent="0">
              <a:buNone/>
            </a:pPr>
            <a:r>
              <a:rPr lang="en-US" dirty="0"/>
              <a:t>	</a:t>
            </a:r>
            <a:r>
              <a:rPr lang="en-US" dirty="0">
                <a:solidFill>
                  <a:srgbClr val="FF0000"/>
                </a:solidFill>
              </a:rPr>
              <a:t>Likelihood</a:t>
            </a:r>
            <a:r>
              <a:rPr lang="en-US" dirty="0"/>
              <a:t>		</a:t>
            </a:r>
            <a:r>
              <a:rPr lang="en-US" dirty="0">
                <a:solidFill>
                  <a:srgbClr val="0000CC"/>
                </a:solidFill>
              </a:rPr>
              <a:t>Prior</a:t>
            </a:r>
            <a:endParaRPr lang="en-US" dirty="0"/>
          </a:p>
          <a:p>
            <a:pPr marL="0" indent="0">
              <a:buNone/>
            </a:pPr>
            <a:endParaRPr lang="en-US" dirty="0">
              <a:solidFill>
                <a:srgbClr val="0000CC"/>
              </a:solidFill>
            </a:endParaRPr>
          </a:p>
          <a:p>
            <a:pPr marL="0" indent="0">
              <a:buNone/>
            </a:pPr>
            <a:r>
              <a:rPr lang="en-US" dirty="0"/>
              <a:t>Implementation: combine calibration optimization or MCMC with priors that capture the state of knowledge about parameters.</a:t>
            </a:r>
          </a:p>
          <a:p>
            <a:pPr marL="0" indent="0">
              <a:buNone/>
            </a:pPr>
            <a:endParaRPr lang="en-US" dirty="0"/>
          </a:p>
          <a:p>
            <a:pPr marL="0" indent="0">
              <a:buNone/>
            </a:pPr>
            <a:r>
              <a:rPr lang="en-US" dirty="0"/>
              <a:t>No priors = uniform priors, which is often not a sensible choice, *but* if you have lots of data, it probably doesn’t matter.</a:t>
            </a:r>
          </a:p>
        </p:txBody>
      </p:sp>
    </p:spTree>
    <p:extLst>
      <p:ext uri="{BB962C8B-B14F-4D97-AF65-F5344CB8AC3E}">
        <p14:creationId xmlns:p14="http://schemas.microsoft.com/office/powerpoint/2010/main" val="3619470413"/>
      </p:ext>
    </p:extLst>
  </p:cSld>
  <p:clrMapOvr>
    <a:masterClrMapping/>
  </p:clrMapOvr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71E7E-DF24-4290-BBD1-861AC9A50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Addressing Pitfalls – Kalman filtering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FB8A8-448D-4A4D-A7B6-2B923566D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dependent noise</a:t>
            </a:r>
          </a:p>
          <a:p>
            <a:r>
              <a:rPr lang="en-US" dirty="0"/>
              <a:t>Sample size</a:t>
            </a:r>
          </a:p>
          <a:p>
            <a:r>
              <a:rPr lang="en-US" dirty="0"/>
              <a:t>Data quality</a:t>
            </a:r>
          </a:p>
          <a:p>
            <a:r>
              <a:rPr lang="en-US" dirty="0"/>
              <a:t>Autocorrelated errors</a:t>
            </a:r>
          </a:p>
          <a:p>
            <a:r>
              <a:rPr lang="en-US" dirty="0"/>
              <a:t>Error covariance</a:t>
            </a:r>
          </a:p>
          <a:p>
            <a:r>
              <a:rPr lang="en-US" dirty="0"/>
              <a:t>Measurement error</a:t>
            </a:r>
          </a:p>
          <a:p>
            <a:r>
              <a:rPr lang="en-US" dirty="0"/>
              <a:t>State estimation</a:t>
            </a:r>
          </a:p>
          <a:p>
            <a:r>
              <a:rPr lang="en-US" dirty="0"/>
              <a:t>Endogeneity</a:t>
            </a:r>
          </a:p>
          <a:p>
            <a:endParaRPr lang="en-US" dirty="0"/>
          </a:p>
        </p:txBody>
      </p:sp>
      <p:sp>
        <p:nvSpPr>
          <p:cNvPr id="4" name="Oval 3">
            <a:extLst>
              <a:ext uri="{FF2B5EF4-FFF2-40B4-BE49-F238E27FC236}">
                <a16:creationId xmlns:a16="http://schemas.microsoft.com/office/drawing/2014/main" id="{A33474F1-ECEF-43D8-8B93-474D4D16DE1E}"/>
              </a:ext>
            </a:extLst>
          </p:cNvPr>
          <p:cNvSpPr/>
          <p:nvPr/>
        </p:nvSpPr>
        <p:spPr bwMode="auto">
          <a:xfrm>
            <a:off x="575235" y="2514600"/>
            <a:ext cx="3733800" cy="2133600"/>
          </a:xfrm>
          <a:prstGeom prst="ellipse">
            <a:avLst/>
          </a:prstGeom>
          <a:noFill/>
          <a:ln w="38100" cap="flat" cmpd="sng" algn="ctr">
            <a:solidFill>
              <a:srgbClr val="C0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82524016"/>
      </p:ext>
    </p:extLst>
  </p:cSld>
  <p:clrMapOvr>
    <a:masterClrMapping/>
  </p:clrMapOvr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F7871F1A-DAE1-43C0-B85D-6111A969C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General Problem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9ABCC32-0E1D-4D4D-8B9F-087C7D88B8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If the state of the model has drifted away from the state of the world, the model’s incremental responses are likely to be wrong</a:t>
            </a:r>
          </a:p>
          <a:p>
            <a:endParaRPr lang="en-US" dirty="0"/>
          </a:p>
          <a:p>
            <a:r>
              <a:rPr lang="en-US" dirty="0"/>
              <a:t>Ordinary Least Squares on first differences essentially assumes that the data is always right</a:t>
            </a:r>
          </a:p>
          <a:p>
            <a:r>
              <a:rPr lang="en-US" dirty="0"/>
              <a:t>Ordinary simulations assume that the model is always right</a:t>
            </a:r>
          </a:p>
          <a:p>
            <a:endParaRPr lang="en-US" dirty="0"/>
          </a:p>
          <a:p>
            <a:r>
              <a:rPr lang="en-US" dirty="0"/>
              <a:t>Ideal: blend the apparent state in the data with the model’s estimate of system state (which includes information from prior data)</a:t>
            </a:r>
          </a:p>
        </p:txBody>
      </p:sp>
    </p:spTree>
    <p:extLst>
      <p:ext uri="{BB962C8B-B14F-4D97-AF65-F5344CB8AC3E}">
        <p14:creationId xmlns:p14="http://schemas.microsoft.com/office/powerpoint/2010/main" val="2467266725"/>
      </p:ext>
    </p:extLst>
  </p:cSld>
  <p:clrMapOvr>
    <a:masterClrMapping/>
  </p:clrMapOvr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1DA2F37-03A2-42F1-A96F-24D401CAA5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Example: GPS mapping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1E7C047-318F-4697-908B-3B6EF3C8608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observer has six states:</a:t>
            </a:r>
          </a:p>
          <a:p>
            <a:pPr lvl="1"/>
            <a:r>
              <a:rPr lang="en-US" dirty="0"/>
              <a:t>Position X, Y, Z (</a:t>
            </a:r>
            <a:r>
              <a:rPr lang="en-US" dirty="0" err="1"/>
              <a:t>lat</a:t>
            </a:r>
            <a:r>
              <a:rPr lang="en-US" dirty="0"/>
              <a:t>, </a:t>
            </a:r>
            <a:r>
              <a:rPr lang="en-US" dirty="0" err="1"/>
              <a:t>lon</a:t>
            </a:r>
            <a:r>
              <a:rPr lang="en-US" dirty="0"/>
              <a:t>, altitude)</a:t>
            </a:r>
          </a:p>
          <a:p>
            <a:pPr lvl="1"/>
            <a:r>
              <a:rPr lang="en-US" dirty="0"/>
              <a:t>Velocity </a:t>
            </a:r>
            <a:r>
              <a:rPr lang="en-US" dirty="0" err="1"/>
              <a:t>dX</a:t>
            </a:r>
            <a:r>
              <a:rPr lang="en-US" dirty="0"/>
              <a:t>, </a:t>
            </a:r>
            <a:r>
              <a:rPr lang="en-US" dirty="0" err="1"/>
              <a:t>dY</a:t>
            </a:r>
            <a:r>
              <a:rPr lang="en-US" dirty="0"/>
              <a:t>, </a:t>
            </a:r>
            <a:r>
              <a:rPr lang="en-US" dirty="0" err="1"/>
              <a:t>dZ</a:t>
            </a:r>
            <a:endParaRPr lang="en-US" dirty="0"/>
          </a:p>
          <a:p>
            <a:r>
              <a:rPr lang="en-US" dirty="0"/>
              <a:t>The device takes intermittent noisy measurements of position only</a:t>
            </a:r>
          </a:p>
          <a:p>
            <a:r>
              <a:rPr lang="en-US" dirty="0"/>
              <a:t>A simple approach to noise is to smooth successive position estimates, but that introduces a lag – we can do better with a model</a:t>
            </a:r>
          </a:p>
          <a:p>
            <a:r>
              <a:rPr lang="en-US" dirty="0"/>
              <a:t>From physics: Position = Integral(Velocity)</a:t>
            </a:r>
          </a:p>
          <a:p>
            <a:r>
              <a:rPr lang="en-US" dirty="0"/>
              <a:t>Strategy:</a:t>
            </a:r>
          </a:p>
          <a:p>
            <a:pPr lvl="1"/>
            <a:r>
              <a:rPr lang="en-US" dirty="0"/>
              <a:t>Maintain estimates of position and velocity states</a:t>
            </a:r>
          </a:p>
          <a:p>
            <a:pPr lvl="1"/>
            <a:r>
              <a:rPr lang="en-US" dirty="0"/>
              <a:t>Integrate velocity to predict position changes</a:t>
            </a:r>
          </a:p>
          <a:p>
            <a:pPr lvl="1"/>
            <a:r>
              <a:rPr lang="en-US" dirty="0"/>
              <a:t>Update towards the measurements as they arrive</a:t>
            </a:r>
          </a:p>
        </p:txBody>
      </p:sp>
    </p:spTree>
    <p:extLst>
      <p:ext uri="{BB962C8B-B14F-4D97-AF65-F5344CB8AC3E}">
        <p14:creationId xmlns:p14="http://schemas.microsoft.com/office/powerpoint/2010/main" val="2605488249"/>
      </p:ext>
    </p:extLst>
  </p:cSld>
  <p:clrMapOvr>
    <a:masterClrMapping/>
  </p:clrMapOvr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CFFE5B8-36D4-4F89-928D-67E84406061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Kalman Filtering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7374811E-09B5-4D93-BBE5-8D6721535C8E}"/>
              </a:ext>
            </a:extLst>
          </p:cNvPr>
          <p:cNvCxnSpPr>
            <a:cxnSpLocks/>
          </p:cNvCxnSpPr>
          <p:nvPr/>
        </p:nvCxnSpPr>
        <p:spPr bwMode="auto">
          <a:xfrm>
            <a:off x="685800" y="5715000"/>
            <a:ext cx="7010400" cy="0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1042868A-CA18-46A9-BFDB-6FA093B3D161}"/>
              </a:ext>
            </a:extLst>
          </p:cNvPr>
          <p:cNvCxnSpPr>
            <a:cxnSpLocks/>
          </p:cNvCxnSpPr>
          <p:nvPr/>
        </p:nvCxnSpPr>
        <p:spPr bwMode="auto">
          <a:xfrm flipV="1">
            <a:off x="838200" y="1752600"/>
            <a:ext cx="0" cy="4114800"/>
          </a:xfrm>
          <a:prstGeom prst="straightConnector1">
            <a:avLst/>
          </a:prstGeom>
          <a:solidFill>
            <a:srgbClr val="FFFFFF"/>
          </a:solidFill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triangle"/>
          </a:ln>
          <a:effectLst/>
        </p:spPr>
      </p:cxnSp>
      <p:sp>
        <p:nvSpPr>
          <p:cNvPr id="11" name="TextBox 10">
            <a:extLst>
              <a:ext uri="{FF2B5EF4-FFF2-40B4-BE49-F238E27FC236}">
                <a16:creationId xmlns:a16="http://schemas.microsoft.com/office/drawing/2014/main" id="{9787961A-DE41-48DF-8EC7-64DBF680C853}"/>
              </a:ext>
            </a:extLst>
          </p:cNvPr>
          <p:cNvSpPr txBox="1"/>
          <p:nvPr/>
        </p:nvSpPr>
        <p:spPr>
          <a:xfrm>
            <a:off x="1017495" y="1676400"/>
            <a:ext cx="88517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State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9DE9B24-C664-40DA-AB7B-7184301B678E}"/>
              </a:ext>
            </a:extLst>
          </p:cNvPr>
          <p:cNvSpPr txBox="1"/>
          <p:nvPr/>
        </p:nvSpPr>
        <p:spPr>
          <a:xfrm>
            <a:off x="6845961" y="5833035"/>
            <a:ext cx="8547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Time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6372C885-31B8-45C2-B790-DE32AB8D5C2F}"/>
              </a:ext>
            </a:extLst>
          </p:cNvPr>
          <p:cNvSpPr/>
          <p:nvPr/>
        </p:nvSpPr>
        <p:spPr bwMode="auto">
          <a:xfrm>
            <a:off x="1350682" y="2916518"/>
            <a:ext cx="4075953" cy="2378635"/>
          </a:xfrm>
          <a:custGeom>
            <a:avLst/>
            <a:gdLst>
              <a:gd name="connsiteX0" fmla="*/ 0 w 4075953"/>
              <a:gd name="connsiteY0" fmla="*/ 2378635 h 2378635"/>
              <a:gd name="connsiteX1" fmla="*/ 1243106 w 4075953"/>
              <a:gd name="connsiteY1" fmla="*/ 1984188 h 2378635"/>
              <a:gd name="connsiteX2" fmla="*/ 2211294 w 4075953"/>
              <a:gd name="connsiteY2" fmla="*/ 1111623 h 2378635"/>
              <a:gd name="connsiteX3" fmla="*/ 3358777 w 4075953"/>
              <a:gd name="connsiteY3" fmla="*/ 717176 h 2378635"/>
              <a:gd name="connsiteX4" fmla="*/ 3771153 w 4075953"/>
              <a:gd name="connsiteY4" fmla="*/ 191247 h 2378635"/>
              <a:gd name="connsiteX5" fmla="*/ 4075953 w 4075953"/>
              <a:gd name="connsiteY5" fmla="*/ 0 h 2378635"/>
              <a:gd name="connsiteX6" fmla="*/ 4075953 w 4075953"/>
              <a:gd name="connsiteY6" fmla="*/ 0 h 237863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4075953" h="2378635">
                <a:moveTo>
                  <a:pt x="0" y="2378635"/>
                </a:moveTo>
                <a:cubicBezTo>
                  <a:pt x="437278" y="2286996"/>
                  <a:pt x="874557" y="2195357"/>
                  <a:pt x="1243106" y="1984188"/>
                </a:cubicBezTo>
                <a:cubicBezTo>
                  <a:pt x="1611655" y="1773019"/>
                  <a:pt x="1858682" y="1322792"/>
                  <a:pt x="2211294" y="1111623"/>
                </a:cubicBezTo>
                <a:cubicBezTo>
                  <a:pt x="2563906" y="900454"/>
                  <a:pt x="3098801" y="870572"/>
                  <a:pt x="3358777" y="717176"/>
                </a:cubicBezTo>
                <a:cubicBezTo>
                  <a:pt x="3618753" y="563780"/>
                  <a:pt x="3651624" y="310776"/>
                  <a:pt x="3771153" y="191247"/>
                </a:cubicBezTo>
                <a:cubicBezTo>
                  <a:pt x="3890682" y="71718"/>
                  <a:pt x="4075953" y="0"/>
                  <a:pt x="4075953" y="0"/>
                </a:cubicBezTo>
                <a:lnTo>
                  <a:pt x="4075953" y="0"/>
                </a:lnTo>
              </a:path>
            </a:pathLst>
          </a:cu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11596C69-1B58-4615-88BA-F04508E391BE}"/>
              </a:ext>
            </a:extLst>
          </p:cNvPr>
          <p:cNvSpPr/>
          <p:nvPr/>
        </p:nvSpPr>
        <p:spPr bwMode="auto">
          <a:xfrm>
            <a:off x="1219200" y="5181600"/>
            <a:ext cx="228597" cy="2285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16" name="Oval 15">
            <a:extLst>
              <a:ext uri="{FF2B5EF4-FFF2-40B4-BE49-F238E27FC236}">
                <a16:creationId xmlns:a16="http://schemas.microsoft.com/office/drawing/2014/main" id="{00E78113-D315-49B5-B9D2-E7236E710250}"/>
              </a:ext>
            </a:extLst>
          </p:cNvPr>
          <p:cNvSpPr/>
          <p:nvPr/>
        </p:nvSpPr>
        <p:spPr bwMode="auto">
          <a:xfrm>
            <a:off x="5295152" y="4267236"/>
            <a:ext cx="228597" cy="228564"/>
          </a:xfrm>
          <a:prstGeom prst="ellipse">
            <a:avLst/>
          </a:prstGeom>
          <a:noFill/>
          <a:ln w="38100" cap="flat" cmpd="sng" algn="ctr">
            <a:solidFill>
              <a:srgbClr val="FF00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rgbClr val="FF0000"/>
              </a:solidFill>
              <a:effectLst/>
              <a:latin typeface="Tahoma" charset="0"/>
            </a:endParaRPr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A7218F4-E854-4F73-B1F8-BFD587702B09}"/>
              </a:ext>
            </a:extLst>
          </p:cNvPr>
          <p:cNvSpPr/>
          <p:nvPr/>
        </p:nvSpPr>
        <p:spPr bwMode="auto">
          <a:xfrm>
            <a:off x="5408706" y="2820894"/>
            <a:ext cx="2241176" cy="998071"/>
          </a:xfrm>
          <a:custGeom>
            <a:avLst/>
            <a:gdLst>
              <a:gd name="connsiteX0" fmla="*/ 0 w 2241176"/>
              <a:gd name="connsiteY0" fmla="*/ 998071 h 998071"/>
              <a:gd name="connsiteX1" fmla="*/ 1033929 w 2241176"/>
              <a:gd name="connsiteY1" fmla="*/ 687294 h 998071"/>
              <a:gd name="connsiteX2" fmla="*/ 1655482 w 2241176"/>
              <a:gd name="connsiteY2" fmla="*/ 179294 h 998071"/>
              <a:gd name="connsiteX3" fmla="*/ 2241176 w 2241176"/>
              <a:gd name="connsiteY3" fmla="*/ 0 h 99807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241176" h="998071">
                <a:moveTo>
                  <a:pt x="0" y="998071"/>
                </a:moveTo>
                <a:cubicBezTo>
                  <a:pt x="379007" y="910914"/>
                  <a:pt x="758015" y="823757"/>
                  <a:pt x="1033929" y="687294"/>
                </a:cubicBezTo>
                <a:cubicBezTo>
                  <a:pt x="1309843" y="550831"/>
                  <a:pt x="1454274" y="293843"/>
                  <a:pt x="1655482" y="179294"/>
                </a:cubicBezTo>
                <a:cubicBezTo>
                  <a:pt x="1856690" y="64745"/>
                  <a:pt x="2048933" y="32372"/>
                  <a:pt x="2241176" y="0"/>
                </a:cubicBezTo>
              </a:path>
            </a:pathLst>
          </a:custGeom>
          <a:noFill/>
          <a:ln w="38100" cap="flat" cmpd="sng" algn="ctr">
            <a:solidFill>
              <a:srgbClr val="0000CC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>
              <a:ln>
                <a:noFill/>
              </a:ln>
              <a:solidFill>
                <a:schemeClr val="tx1"/>
              </a:solidFill>
              <a:effectLst/>
              <a:latin typeface="Tahoma" charset="0"/>
            </a:endParaRP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1E1D4B21-6F86-438F-B9E2-DDBB14796204}"/>
              </a:ext>
            </a:extLst>
          </p:cNvPr>
          <p:cNvSpPr txBox="1"/>
          <p:nvPr/>
        </p:nvSpPr>
        <p:spPr>
          <a:xfrm>
            <a:off x="2971882" y="3232533"/>
            <a:ext cx="99097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0000CC"/>
                </a:solidFill>
              </a:rPr>
              <a:t>Model</a:t>
            </a:r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3634B6E-FAE5-4F14-8254-659AE0817D58}"/>
              </a:ext>
            </a:extLst>
          </p:cNvPr>
          <p:cNvSpPr txBox="1"/>
          <p:nvPr/>
        </p:nvSpPr>
        <p:spPr>
          <a:xfrm>
            <a:off x="5568573" y="4238812"/>
            <a:ext cx="81945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solidFill>
                  <a:srgbClr val="FF0000"/>
                </a:solidFill>
              </a:rPr>
              <a:t>Data</a:t>
            </a:r>
          </a:p>
        </p:txBody>
      </p: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61FA0E50-4048-47E4-86D8-B51BB6AE90FE}"/>
              </a:ext>
            </a:extLst>
          </p:cNvPr>
          <p:cNvCxnSpPr/>
          <p:nvPr/>
        </p:nvCxnSpPr>
        <p:spPr bwMode="auto">
          <a:xfrm flipH="1">
            <a:off x="5408706" y="2916518"/>
            <a:ext cx="17929" cy="902447"/>
          </a:xfrm>
          <a:prstGeom prst="straightConnector1">
            <a:avLst/>
          </a:prstGeom>
          <a:solidFill>
            <a:srgbClr val="FFFFFF"/>
          </a:solidFill>
          <a:ln w="12700" cap="flat" cmpd="sng" algn="ctr">
            <a:solidFill>
              <a:srgbClr val="669900"/>
            </a:solidFill>
            <a:prstDash val="dash"/>
            <a:round/>
            <a:headEnd type="none" w="med" len="med"/>
            <a:tailEnd type="triangle"/>
          </a:ln>
          <a:effectLst/>
        </p:spPr>
      </p:cxnSp>
      <p:sp>
        <p:nvSpPr>
          <p:cNvPr id="25" name="Speech Bubble: Rectangle 24">
            <a:extLst>
              <a:ext uri="{FF2B5EF4-FFF2-40B4-BE49-F238E27FC236}">
                <a16:creationId xmlns:a16="http://schemas.microsoft.com/office/drawing/2014/main" id="{B92E1256-679B-4D36-80C0-3D3C3688AB81}"/>
              </a:ext>
            </a:extLst>
          </p:cNvPr>
          <p:cNvSpPr/>
          <p:nvPr/>
        </p:nvSpPr>
        <p:spPr bwMode="auto">
          <a:xfrm>
            <a:off x="5552912" y="1904999"/>
            <a:ext cx="1533688" cy="755285"/>
          </a:xfrm>
          <a:prstGeom prst="wedgeRectCallout">
            <a:avLst>
              <a:gd name="adj1" fmla="val -54498"/>
              <a:gd name="adj2" fmla="val 136340"/>
            </a:avLst>
          </a:prstGeom>
          <a:noFill/>
          <a:ln w="38100" cap="flat" cmpd="sng" algn="ctr">
            <a:solidFill>
              <a:srgbClr val="669900"/>
            </a:solidFill>
            <a:prstDash val="solid"/>
            <a:round/>
            <a:headEnd type="none" w="med" len="med"/>
            <a:tailEnd type="arrow" w="med" len="med"/>
          </a:ln>
          <a:effectLst/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</a:bodyPr>
          <a:lstStyle/>
          <a:p>
            <a:pPr marL="0" marR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Tahoma" charset="0"/>
              </a:rPr>
              <a:t>Update state towards data</a:t>
            </a:r>
          </a:p>
        </p:txBody>
      </p:sp>
    </p:spTree>
    <p:extLst>
      <p:ext uri="{BB962C8B-B14F-4D97-AF65-F5344CB8AC3E}">
        <p14:creationId xmlns:p14="http://schemas.microsoft.com/office/powerpoint/2010/main" val="31496180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animBg="1"/>
      <p:bldP spid="25" grpId="0" animBg="1"/>
    </p:bldLst>
  </p:timing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5A6CB45-ECB7-4EFB-B628-BBD2D902DCE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far to update?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5AB63A8-6187-4B19-8D12-763A2ECB015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Consider:</a:t>
            </a:r>
          </a:p>
          <a:p>
            <a:pPr lvl="1"/>
            <a:r>
              <a:rPr lang="en-US" dirty="0"/>
              <a:t>How reliable is the data?</a:t>
            </a:r>
          </a:p>
          <a:p>
            <a:pPr lvl="1"/>
            <a:r>
              <a:rPr lang="en-US" dirty="0"/>
              <a:t>How reliable is the model up to that point?</a:t>
            </a:r>
          </a:p>
          <a:p>
            <a:endParaRPr lang="en-US" dirty="0"/>
          </a:p>
          <a:p>
            <a:r>
              <a:rPr lang="en-US" dirty="0"/>
              <a:t>Bayesian update (assuming Gaussian errors):</a:t>
            </a:r>
          </a:p>
          <a:p>
            <a:pPr lvl="1"/>
            <a:r>
              <a:rPr lang="en-US" dirty="0"/>
              <a:t>New state = variance-weighted combination of model and data = (Model/</a:t>
            </a:r>
            <a:r>
              <a:rPr lang="en-US" dirty="0" err="1"/>
              <a:t>Var</a:t>
            </a:r>
            <a:r>
              <a:rPr lang="en-US" baseline="-25000" dirty="0" err="1"/>
              <a:t>model</a:t>
            </a:r>
            <a:r>
              <a:rPr lang="en-US" dirty="0"/>
              <a:t> + Data/</a:t>
            </a:r>
            <a:r>
              <a:rPr lang="en-US" dirty="0" err="1"/>
              <a:t>Var</a:t>
            </a:r>
            <a:r>
              <a:rPr lang="en-US" baseline="-25000" dirty="0" err="1"/>
              <a:t>data</a:t>
            </a:r>
            <a:r>
              <a:rPr lang="en-US" dirty="0"/>
              <a:t>)/(1/Var</a:t>
            </a:r>
            <a:r>
              <a:rPr lang="en-US" baseline="-25000" dirty="0"/>
              <a:t>model</a:t>
            </a:r>
            <a:r>
              <a:rPr lang="en-US" dirty="0"/>
              <a:t>+1/</a:t>
            </a:r>
            <a:r>
              <a:rPr lang="en-US" dirty="0" err="1"/>
              <a:t>Var</a:t>
            </a:r>
            <a:r>
              <a:rPr lang="en-US" baseline="-25000" dirty="0" err="1"/>
              <a:t>data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Update variance similarly</a:t>
            </a:r>
          </a:p>
          <a:p>
            <a:pPr lvl="1"/>
            <a:endParaRPr lang="en-US" dirty="0"/>
          </a:p>
          <a:p>
            <a:r>
              <a:rPr lang="en-US" dirty="0"/>
              <a:t>Complications</a:t>
            </a:r>
          </a:p>
          <a:p>
            <a:pPr lvl="1"/>
            <a:r>
              <a:rPr lang="en-US" dirty="0"/>
              <a:t>Need to consider covariance (track N</a:t>
            </a:r>
            <a:r>
              <a:rPr lang="en-US" baseline="-25000" dirty="0"/>
              <a:t>states</a:t>
            </a:r>
            <a:r>
              <a:rPr lang="en-US" baseline="42000" dirty="0"/>
              <a:t>2</a:t>
            </a:r>
            <a:r>
              <a:rPr lang="en-US" dirty="0"/>
              <a:t>)</a:t>
            </a:r>
          </a:p>
          <a:p>
            <a:pPr lvl="1"/>
            <a:r>
              <a:rPr lang="en-US" dirty="0"/>
              <a:t>Data might not measure states directly (need linear algebra)</a:t>
            </a:r>
          </a:p>
          <a:p>
            <a:pPr lvl="1"/>
            <a:r>
              <a:rPr lang="en-US" dirty="0"/>
              <a:t>Non-Gaussian errors &amp; outliers</a:t>
            </a:r>
          </a:p>
        </p:txBody>
      </p:sp>
    </p:spTree>
    <p:extLst>
      <p:ext uri="{BB962C8B-B14F-4D97-AF65-F5344CB8AC3E}">
        <p14:creationId xmlns:p14="http://schemas.microsoft.com/office/powerpoint/2010/main" val="152627905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D71E7E-DF24-4290-BBD1-861AC9A5048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Other Pitfalls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D8FB8A8-448D-4A4D-A7B6-2B923566DC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State dependent noise</a:t>
            </a:r>
          </a:p>
          <a:p>
            <a:r>
              <a:rPr lang="en-US" dirty="0"/>
              <a:t>Sample size</a:t>
            </a:r>
          </a:p>
          <a:p>
            <a:r>
              <a:rPr lang="en-US" dirty="0"/>
              <a:t>Data quality</a:t>
            </a:r>
          </a:p>
          <a:p>
            <a:r>
              <a:rPr lang="en-US" dirty="0"/>
              <a:t>Autocorrelated errors</a:t>
            </a:r>
          </a:p>
          <a:p>
            <a:r>
              <a:rPr lang="en-US" dirty="0"/>
              <a:t>Error covariance</a:t>
            </a:r>
          </a:p>
          <a:p>
            <a:r>
              <a:rPr lang="en-US" dirty="0"/>
              <a:t>Measurement error</a:t>
            </a:r>
          </a:p>
          <a:p>
            <a:r>
              <a:rPr lang="en-US" dirty="0"/>
              <a:t>State estimation</a:t>
            </a:r>
          </a:p>
          <a:p>
            <a:r>
              <a:rPr lang="en-US" dirty="0"/>
              <a:t>Endogeneity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702465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75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Calibration</a:t>
            </a:r>
          </a:p>
        </p:txBody>
      </p:sp>
      <p:sp>
        <p:nvSpPr>
          <p:cNvPr id="202755" name="Rectangle 3"/>
          <p:cNvSpPr>
            <a:spLocks noGrp="1" noChangeArrowheads="1"/>
          </p:cNvSpPr>
          <p:nvPr>
            <p:ph sz="half" idx="1"/>
          </p:nvPr>
        </p:nvSpPr>
        <p:spPr>
          <a:xfrm>
            <a:off x="685800" y="1600200"/>
            <a:ext cx="3810000" cy="4114800"/>
          </a:xfrm>
        </p:spPr>
        <p:txBody>
          <a:bodyPr/>
          <a:lstStyle/>
          <a:p>
            <a:r>
              <a:rPr lang="en-US" sz="1800" dirty="0"/>
              <a:t>Purposes</a:t>
            </a:r>
          </a:p>
          <a:p>
            <a:pPr lvl="1"/>
            <a:r>
              <a:rPr lang="en-US" sz="1600" dirty="0"/>
              <a:t>Make better predictions or measurements</a:t>
            </a:r>
          </a:p>
          <a:p>
            <a:pPr lvl="1"/>
            <a:r>
              <a:rPr lang="en-US" sz="1600" dirty="0"/>
              <a:t>Reject models that can’t replicate data (potentially a weak test of quality)</a:t>
            </a:r>
          </a:p>
          <a:p>
            <a:pPr lvl="1"/>
            <a:r>
              <a:rPr lang="en-US" sz="1600" dirty="0"/>
              <a:t>Learn about the model</a:t>
            </a:r>
          </a:p>
          <a:p>
            <a:pPr lvl="1"/>
            <a:r>
              <a:rPr lang="en-US" sz="1600" dirty="0"/>
              <a:t>Learn about the </a:t>
            </a:r>
            <a:r>
              <a:rPr lang="en-US" sz="1600" u="sng" dirty="0"/>
              <a:t>data</a:t>
            </a:r>
          </a:p>
          <a:p>
            <a:pPr lvl="1"/>
            <a:r>
              <a:rPr lang="en-US" sz="1600" dirty="0"/>
              <a:t>Provide face validity for reviewers</a:t>
            </a:r>
          </a:p>
          <a:p>
            <a:pPr lvl="0"/>
            <a:r>
              <a:rPr lang="en-US" sz="1800" dirty="0"/>
              <a:t>Closeness Measures</a:t>
            </a:r>
          </a:p>
          <a:p>
            <a:pPr lvl="1"/>
            <a:r>
              <a:rPr lang="en-US" sz="1600" dirty="0"/>
              <a:t>Sum of squared errors &amp; R</a:t>
            </a:r>
            <a:r>
              <a:rPr lang="en-US" sz="1600" baseline="30000" dirty="0"/>
              <a:t>2</a:t>
            </a:r>
          </a:p>
          <a:p>
            <a:pPr lvl="1"/>
            <a:r>
              <a:rPr lang="en-US" sz="1600" dirty="0"/>
              <a:t>Mean Absolute Deviation</a:t>
            </a:r>
          </a:p>
          <a:p>
            <a:pPr lvl="1"/>
            <a:r>
              <a:rPr lang="en-US" sz="1600" dirty="0"/>
              <a:t>Mean Absolute Percent Error</a:t>
            </a:r>
          </a:p>
          <a:p>
            <a:pPr lvl="1"/>
            <a:r>
              <a:rPr lang="en-US" sz="1600" dirty="0"/>
              <a:t>Log Likelihood</a:t>
            </a:r>
          </a:p>
          <a:p>
            <a:pPr lvl="1"/>
            <a:endParaRPr lang="en-US" sz="1600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3810000" cy="4114800"/>
          </a:xfrm>
        </p:spPr>
        <p:txBody>
          <a:bodyPr/>
          <a:lstStyle/>
          <a:p>
            <a:pPr lvl="0"/>
            <a:r>
              <a:rPr lang="en-US" sz="1800" dirty="0"/>
              <a:t>Process</a:t>
            </a:r>
          </a:p>
          <a:p>
            <a:pPr lvl="1"/>
            <a:r>
              <a:rPr lang="en-US" sz="1800" dirty="0"/>
              <a:t>Assume the model structure is right</a:t>
            </a:r>
          </a:p>
          <a:p>
            <a:pPr lvl="2"/>
            <a:r>
              <a:rPr lang="en-US" sz="1600" dirty="0"/>
              <a:t>If possible test alternatives!</a:t>
            </a:r>
            <a:endParaRPr lang="en-US" sz="1400" dirty="0"/>
          </a:p>
          <a:p>
            <a:pPr lvl="1"/>
            <a:r>
              <a:rPr lang="en-US" sz="1800" dirty="0"/>
              <a:t>Simulate the model</a:t>
            </a:r>
          </a:p>
          <a:p>
            <a:pPr lvl="2"/>
            <a:r>
              <a:rPr lang="en-US" sz="1600" dirty="0"/>
              <a:t>Measure the closeness</a:t>
            </a:r>
          </a:p>
          <a:p>
            <a:pPr lvl="2"/>
            <a:r>
              <a:rPr lang="en-US" sz="1600" dirty="0"/>
              <a:t>Adjust the constants in the model</a:t>
            </a:r>
          </a:p>
          <a:p>
            <a:pPr lvl="2"/>
            <a:r>
              <a:rPr lang="en-US" sz="1600" dirty="0"/>
              <a:t>Iterate to improve</a:t>
            </a:r>
          </a:p>
          <a:p>
            <a:pPr lvl="1"/>
            <a:r>
              <a:rPr lang="en-US" sz="1800" dirty="0"/>
              <a:t>After convergence, evaluate the fit</a:t>
            </a:r>
          </a:p>
          <a:p>
            <a:pPr lvl="2"/>
            <a:r>
              <a:rPr lang="en-US" sz="1600" dirty="0"/>
              <a:t>Decide if the model needs revision</a:t>
            </a:r>
          </a:p>
          <a:p>
            <a:pPr lvl="2"/>
            <a:r>
              <a:rPr lang="en-US" sz="1600" dirty="0"/>
              <a:t>Investigate puzzles in the data</a:t>
            </a:r>
          </a:p>
          <a:p>
            <a:endParaRPr lang="en-US" sz="1800" dirty="0"/>
          </a:p>
        </p:txBody>
      </p:sp>
    </p:spTree>
    <p:extLst>
      <p:ext uri="{BB962C8B-B14F-4D97-AF65-F5344CB8AC3E}">
        <p14:creationId xmlns:p14="http://schemas.microsoft.com/office/powerpoint/2010/main" val="254028544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Model Tour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864945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D543347E-8294-4E81-93E1-282844B6D9C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5800" y="0"/>
            <a:ext cx="7772400" cy="914400"/>
          </a:xfrm>
        </p:spPr>
        <p:txBody>
          <a:bodyPr/>
          <a:lstStyle/>
          <a:p>
            <a:r>
              <a:rPr lang="en-US" dirty="0"/>
              <a:t>Synthetic Data Generation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1DCDB46F-B874-44B0-A9AC-EAB9EC932BA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5800" y="838200"/>
            <a:ext cx="7772400" cy="4648200"/>
          </a:xfrm>
        </p:spPr>
        <p:txBody>
          <a:bodyPr/>
          <a:lstStyle/>
          <a:p>
            <a:r>
              <a:rPr lang="en-US" dirty="0"/>
              <a:t>Open the data-generating model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Run, and take a look at the “measured” variables (red box)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7AD36CD2-B49B-4510-80B1-75623375D9E7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66800" y="1371600"/>
            <a:ext cx="6791325" cy="2009775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3DF230E5-8F87-4E41-86DC-9135E4C07307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286000" y="3843359"/>
            <a:ext cx="4419600" cy="26884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52461035"/>
      </p:ext>
    </p:extLst>
  </p:cSld>
  <p:clrMapOvr>
    <a:masterClrMapping/>
  </p:clrMapOvr>
</p:sld>
</file>

<file path=ppt/theme/theme1.xml><?xml version="1.0" encoding="utf-8"?>
<a:theme xmlns:a="http://schemas.openxmlformats.org/drawingml/2006/main" name="Ventana - Vensim">
  <a:themeElements>
    <a:clrScheme name="">
      <a:dk1>
        <a:srgbClr val="000000"/>
      </a:dk1>
      <a:lt1>
        <a:srgbClr val="FFFFFF"/>
      </a:lt1>
      <a:dk2>
        <a:srgbClr val="333399"/>
      </a:dk2>
      <a:lt2>
        <a:srgbClr val="B2B2B2"/>
      </a:lt2>
      <a:accent1>
        <a:srgbClr val="99CCFF"/>
      </a:accent1>
      <a:accent2>
        <a:srgbClr val="990033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002D"/>
      </a:accent6>
      <a:hlink>
        <a:srgbClr val="333399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Ventana - Vensim</Template>
  <TotalTime>4763</TotalTime>
  <Words>2395</Words>
  <Application>Microsoft Office PowerPoint</Application>
  <PresentationFormat>On-screen Show (4:3)</PresentationFormat>
  <Paragraphs>387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6" baseType="lpstr">
      <vt:lpstr>Arial Black</vt:lpstr>
      <vt:lpstr>Cambria Math</vt:lpstr>
      <vt:lpstr>Courier New</vt:lpstr>
      <vt:lpstr>MT Extra</vt:lpstr>
      <vt:lpstr>Symbol</vt:lpstr>
      <vt:lpstr>Tahoma</vt:lpstr>
      <vt:lpstr>Times New Roman</vt:lpstr>
      <vt:lpstr>Ventana - Vensim</vt:lpstr>
      <vt:lpstr>Calibration with Vensim</vt:lpstr>
      <vt:lpstr>Agenda</vt:lpstr>
      <vt:lpstr>The Big Picture</vt:lpstr>
      <vt:lpstr>Overview</vt:lpstr>
      <vt:lpstr>Caveats</vt:lpstr>
      <vt:lpstr>Other Pitfalls</vt:lpstr>
      <vt:lpstr>Calibration</vt:lpstr>
      <vt:lpstr>Model Tour</vt:lpstr>
      <vt:lpstr>Synthetic Data Generation</vt:lpstr>
      <vt:lpstr>Synthetic Data Generation</vt:lpstr>
      <vt:lpstr>Synthetic Data Generation</vt:lpstr>
      <vt:lpstr>Naïve Calibration</vt:lpstr>
      <vt:lpstr>Mechanics</vt:lpstr>
      <vt:lpstr>Naïve Calibration What do we get?</vt:lpstr>
      <vt:lpstr>Naïve Calibration Setup</vt:lpstr>
      <vt:lpstr>Naïve Calibration Setup</vt:lpstr>
      <vt:lpstr>Naïve Calibration Setup</vt:lpstr>
      <vt:lpstr>Payoff (.vpd)</vt:lpstr>
      <vt:lpstr>Calibration Payoff Types</vt:lpstr>
      <vt:lpstr>Error Distribution Assumptions</vt:lpstr>
      <vt:lpstr>Error Distribution Assumptions 2</vt:lpstr>
      <vt:lpstr>The Payoff File (.vpd) as text</vt:lpstr>
      <vt:lpstr>Optimization Control File (.voc)</vt:lpstr>
      <vt:lpstr>The Optimization Control File as text</vt:lpstr>
      <vt:lpstr>Optimize Sample results are in </vt:lpstr>
      <vt:lpstr>Variations</vt:lpstr>
      <vt:lpstr>Less-Naïve Calibration</vt:lpstr>
      <vt:lpstr>Maximum Likelihood</vt:lpstr>
      <vt:lpstr>Likelihood Surface Gaussian errors</vt:lpstr>
      <vt:lpstr>Adding data shrinks the likelihood peak</vt:lpstr>
      <vt:lpstr>How do you determine σ?</vt:lpstr>
      <vt:lpstr>Why Confidence Bounds? Perspectives</vt:lpstr>
      <vt:lpstr>Several Paths to Confidence Bounds</vt:lpstr>
      <vt:lpstr>Confidence Bounds &amp; Likelihood</vt:lpstr>
      <vt:lpstr>Weighted Calibration Setup </vt:lpstr>
      <vt:lpstr>Payoff (.vpd)</vt:lpstr>
      <vt:lpstr>Optimization Control File (.voc)</vt:lpstr>
      <vt:lpstr>Payoff Report</vt:lpstr>
      <vt:lpstr>Is the forecast in the confidence bounds?</vt:lpstr>
      <vt:lpstr>Multidimensional Likelihood</vt:lpstr>
      <vt:lpstr>Multidimensional Likelihood Parameters with Interacting Effects</vt:lpstr>
      <vt:lpstr>Standard Vensim payoff value sensitivity</vt:lpstr>
      <vt:lpstr>Misses off-axis ellipsoids!</vt:lpstr>
      <vt:lpstr>Unimodality, Smoothness </vt:lpstr>
      <vt:lpstr>Alternate Approach to Estimation Markov Chain Monte Carlo (MCMC)</vt:lpstr>
      <vt:lpstr>MCMC</vt:lpstr>
      <vt:lpstr>The Optimization Control File</vt:lpstr>
      <vt:lpstr>MCMC – the answer</vt:lpstr>
      <vt:lpstr>Using the Sample for Sensitivity Runs</vt:lpstr>
      <vt:lpstr>Using the Sample for Sensitivity Runs</vt:lpstr>
      <vt:lpstr>Extra</vt:lpstr>
      <vt:lpstr>Policy Payoff Types</vt:lpstr>
      <vt:lpstr>Bayesian System Dynamics</vt:lpstr>
      <vt:lpstr>Addressing Pitfalls – Kalman filtering</vt:lpstr>
      <vt:lpstr>The General Problem</vt:lpstr>
      <vt:lpstr>Example: GPS mapping</vt:lpstr>
      <vt:lpstr>Kalman Filtering</vt:lpstr>
      <vt:lpstr>How far to update?</vt:lpstr>
    </vt:vector>
  </TitlesOfParts>
  <Company>Ventana Systems,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System Dynamics using Vensim</dc:title>
  <dc:creator>Fid</dc:creator>
  <cp:lastModifiedBy>Tom Fiddaman</cp:lastModifiedBy>
  <cp:revision>124</cp:revision>
  <dcterms:created xsi:type="dcterms:W3CDTF">2010-06-15T19:59:46Z</dcterms:created>
  <dcterms:modified xsi:type="dcterms:W3CDTF">2021-07-29T05:24:38Z</dcterms:modified>
</cp:coreProperties>
</file>